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69" r:id="rId2"/>
    <p:sldId id="271" r:id="rId3"/>
    <p:sldId id="272" r:id="rId4"/>
    <p:sldId id="273" r:id="rId5"/>
  </p:sldIdLst>
  <p:sldSz cx="9144000" cy="6858000" type="screen4x3"/>
  <p:notesSz cx="9866313" cy="673576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224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4275402" cy="336788"/>
          </a:xfrm>
          <a:prstGeom prst="rect">
            <a:avLst/>
          </a:prstGeom>
        </p:spPr>
        <p:txBody>
          <a:bodyPr vert="horz" lIns="90629" tIns="45315" rIns="90629" bIns="45315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5588628" y="2"/>
            <a:ext cx="4275402" cy="336788"/>
          </a:xfrm>
          <a:prstGeom prst="rect">
            <a:avLst/>
          </a:prstGeom>
        </p:spPr>
        <p:txBody>
          <a:bodyPr vert="horz" lIns="90629" tIns="45315" rIns="90629" bIns="45315" rtlCol="0"/>
          <a:lstStyle>
            <a:lvl1pPr algn="r">
              <a:defRPr sz="1200"/>
            </a:lvl1pPr>
          </a:lstStyle>
          <a:p>
            <a:fld id="{AB5A04BC-CFDA-422C-8AF2-B04B99D5961D}" type="datetimeFigureOut">
              <a:rPr kumimoji="1" lang="ja-JP" altLang="en-US" smtClean="0"/>
              <a:t>2016/2/9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6397807"/>
            <a:ext cx="4275402" cy="336788"/>
          </a:xfrm>
          <a:prstGeom prst="rect">
            <a:avLst/>
          </a:prstGeom>
        </p:spPr>
        <p:txBody>
          <a:bodyPr vert="horz" lIns="90629" tIns="45315" rIns="90629" bIns="45315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5588628" y="6397807"/>
            <a:ext cx="4275402" cy="336788"/>
          </a:xfrm>
          <a:prstGeom prst="rect">
            <a:avLst/>
          </a:prstGeom>
        </p:spPr>
        <p:txBody>
          <a:bodyPr vert="horz" lIns="90629" tIns="45315" rIns="90629" bIns="45315" rtlCol="0" anchor="b"/>
          <a:lstStyle>
            <a:lvl1pPr algn="r">
              <a:defRPr sz="1200"/>
            </a:lvl1pPr>
          </a:lstStyle>
          <a:p>
            <a:fld id="{3BB76D26-01A1-481C-AC00-D34B48A30C8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488601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5138" cy="338138"/>
          </a:xfrm>
          <a:prstGeom prst="rect">
            <a:avLst/>
          </a:prstGeom>
        </p:spPr>
        <p:txBody>
          <a:bodyPr vert="horz" lIns="91428" tIns="45714" rIns="91428" bIns="45714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5588003" y="0"/>
            <a:ext cx="4276725" cy="338138"/>
          </a:xfrm>
          <a:prstGeom prst="rect">
            <a:avLst/>
          </a:prstGeom>
        </p:spPr>
        <p:txBody>
          <a:bodyPr vert="horz" lIns="91428" tIns="45714" rIns="91428" bIns="45714" rtlCol="0"/>
          <a:lstStyle>
            <a:lvl1pPr algn="r">
              <a:defRPr sz="1200"/>
            </a:lvl1pPr>
          </a:lstStyle>
          <a:p>
            <a:fld id="{CCA14500-070A-4BF3-B6D5-CFDCD26F4DD8}" type="datetimeFigureOut">
              <a:rPr kumimoji="1" lang="ja-JP" altLang="en-US" smtClean="0"/>
              <a:t>2016/2/9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3417888" y="841375"/>
            <a:ext cx="3032125" cy="22733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8" tIns="45714" rIns="91428" bIns="45714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987425" y="3241681"/>
            <a:ext cx="7893050" cy="2652713"/>
          </a:xfrm>
          <a:prstGeom prst="rect">
            <a:avLst/>
          </a:prstGeom>
        </p:spPr>
        <p:txBody>
          <a:bodyPr vert="horz" lIns="91428" tIns="45714" rIns="91428" bIns="45714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6397625"/>
            <a:ext cx="4275138" cy="338138"/>
          </a:xfrm>
          <a:prstGeom prst="rect">
            <a:avLst/>
          </a:prstGeom>
        </p:spPr>
        <p:txBody>
          <a:bodyPr vert="horz" lIns="91428" tIns="45714" rIns="91428" bIns="45714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5588003" y="6397625"/>
            <a:ext cx="4276725" cy="338138"/>
          </a:xfrm>
          <a:prstGeom prst="rect">
            <a:avLst/>
          </a:prstGeom>
        </p:spPr>
        <p:txBody>
          <a:bodyPr vert="horz" lIns="91428" tIns="45714" rIns="91428" bIns="45714" rtlCol="0" anchor="b"/>
          <a:lstStyle>
            <a:lvl1pPr algn="r">
              <a:defRPr sz="1200"/>
            </a:lvl1pPr>
          </a:lstStyle>
          <a:p>
            <a:fld id="{EF0C1167-9DE6-47D9-99C0-0627EC147AC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175676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0C1167-9DE6-47D9-99C0-0627EC147ACD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946238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5DCDC-84CB-4BDC-BFB2-CC91976B332A}" type="datetimeFigureOut">
              <a:rPr kumimoji="1" lang="ja-JP" altLang="en-US" smtClean="0"/>
              <a:t>2016/2/9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5D62F-871D-440B-A523-054175CCDB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451704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5DCDC-84CB-4BDC-BFB2-CC91976B332A}" type="datetimeFigureOut">
              <a:rPr kumimoji="1" lang="ja-JP" altLang="en-US" smtClean="0"/>
              <a:t>2016/2/9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5D62F-871D-440B-A523-054175CCDB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442510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5DCDC-84CB-4BDC-BFB2-CC91976B332A}" type="datetimeFigureOut">
              <a:rPr kumimoji="1" lang="ja-JP" altLang="en-US" smtClean="0"/>
              <a:t>2016/2/9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5D62F-871D-440B-A523-054175CCDB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718259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5DCDC-84CB-4BDC-BFB2-CC91976B332A}" type="datetimeFigureOut">
              <a:rPr kumimoji="1" lang="ja-JP" altLang="en-US" smtClean="0"/>
              <a:t>2016/2/9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5D62F-871D-440B-A523-054175CCDB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165858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5DCDC-84CB-4BDC-BFB2-CC91976B332A}" type="datetimeFigureOut">
              <a:rPr kumimoji="1" lang="ja-JP" altLang="en-US" smtClean="0"/>
              <a:t>2016/2/9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5D62F-871D-440B-A523-054175CCDB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861742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5DCDC-84CB-4BDC-BFB2-CC91976B332A}" type="datetimeFigureOut">
              <a:rPr kumimoji="1" lang="ja-JP" altLang="en-US" smtClean="0"/>
              <a:t>2016/2/9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5D62F-871D-440B-A523-054175CCDB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838984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5DCDC-84CB-4BDC-BFB2-CC91976B332A}" type="datetimeFigureOut">
              <a:rPr kumimoji="1" lang="ja-JP" altLang="en-US" smtClean="0"/>
              <a:t>2016/2/9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5D62F-871D-440B-A523-054175CCDB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121323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5DCDC-84CB-4BDC-BFB2-CC91976B332A}" type="datetimeFigureOut">
              <a:rPr kumimoji="1" lang="ja-JP" altLang="en-US" smtClean="0"/>
              <a:t>2016/2/9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5D62F-871D-440B-A523-054175CCDB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652301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5DCDC-84CB-4BDC-BFB2-CC91976B332A}" type="datetimeFigureOut">
              <a:rPr kumimoji="1" lang="ja-JP" altLang="en-US" smtClean="0"/>
              <a:t>2016/2/9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5D62F-871D-440B-A523-054175CCDB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11527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5DCDC-84CB-4BDC-BFB2-CC91976B332A}" type="datetimeFigureOut">
              <a:rPr kumimoji="1" lang="ja-JP" altLang="en-US" smtClean="0"/>
              <a:t>2016/2/9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5D62F-871D-440B-A523-054175CCDB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437129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5DCDC-84CB-4BDC-BFB2-CC91976B332A}" type="datetimeFigureOut">
              <a:rPr kumimoji="1" lang="ja-JP" altLang="en-US" smtClean="0"/>
              <a:t>2016/2/9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5D62F-871D-440B-A523-054175CCDB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91496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85DCDC-84CB-4BDC-BFB2-CC91976B332A}" type="datetimeFigureOut">
              <a:rPr kumimoji="1" lang="ja-JP" altLang="en-US" smtClean="0"/>
              <a:t>2016/2/9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F5D62F-871D-440B-A523-054175CCDB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916470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タイトル 1"/>
          <p:cNvSpPr txBox="1">
            <a:spLocks/>
          </p:cNvSpPr>
          <p:nvPr/>
        </p:nvSpPr>
        <p:spPr>
          <a:xfrm>
            <a:off x="179512" y="555346"/>
            <a:ext cx="709228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ja-JP" altLang="en-US" sz="40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情報</a:t>
            </a:r>
            <a:r>
              <a:rPr lang="ja-JP" altLang="en-US" sz="4000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カード</a:t>
            </a:r>
            <a:endParaRPr lang="ja-JP" altLang="en-US" sz="4000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5292080" y="6140008"/>
            <a:ext cx="3619765" cy="46166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ja-JP" altLang="en-US" sz="2400" dirty="0" smtClean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ファストフード　</a:t>
            </a:r>
            <a:r>
              <a:rPr lang="en-US" altLang="ja-JP" sz="2400" dirty="0" smtClean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350</a:t>
            </a:r>
            <a:r>
              <a:rPr kumimoji="1" lang="ja-JP" altLang="en-US" sz="2400" dirty="0" smtClean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円</a:t>
            </a:r>
            <a:endParaRPr kumimoji="1" lang="ja-JP" altLang="en-US" sz="2400" dirty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683568" y="3550076"/>
            <a:ext cx="7918523" cy="27699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4000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○食材はすべて輸入しています</a:t>
            </a:r>
            <a:endParaRPr lang="en-US" altLang="ja-JP" sz="4000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endParaRPr lang="en-US" altLang="ja-JP" dirty="0" smtClean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r>
              <a:rPr kumimoji="1" lang="ja-JP" altLang="en-US" sz="4000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○</a:t>
            </a:r>
            <a:r>
              <a:rPr lang="ja-JP" altLang="en-US" sz="4000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どこのお店で買っても</a:t>
            </a:r>
            <a:endParaRPr lang="en-US" altLang="ja-JP" sz="4000" dirty="0" smtClean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r>
              <a:rPr lang="ja-JP" altLang="en-US" sz="40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　</a:t>
            </a:r>
            <a:r>
              <a:rPr lang="ja-JP" altLang="en-US" sz="4000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 同じ味</a:t>
            </a:r>
            <a:r>
              <a:rPr lang="ja-JP" altLang="en-US" sz="40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、</a:t>
            </a:r>
            <a:r>
              <a:rPr lang="ja-JP" altLang="en-US" sz="4000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同じ価格です</a:t>
            </a:r>
            <a:endParaRPr kumimoji="1" lang="en-US" altLang="ja-JP" sz="4000" dirty="0" smtClean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endParaRPr kumimoji="1" lang="ja-JP" altLang="en-US" sz="3600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sp>
        <p:nvSpPr>
          <p:cNvPr id="6" name="円/楕円 5"/>
          <p:cNvSpPr/>
          <p:nvPr/>
        </p:nvSpPr>
        <p:spPr>
          <a:xfrm>
            <a:off x="7467504" y="621109"/>
            <a:ext cx="1152128" cy="1061213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1"/>
          <a:lstStyle/>
          <a:p>
            <a:pPr algn="ctr"/>
            <a:r>
              <a:rPr kumimoji="1" lang="en-US" altLang="ja-JP" sz="7200" dirty="0" smtClean="0">
                <a:solidFill>
                  <a:schemeClr val="bg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A</a:t>
            </a:r>
            <a:endParaRPr kumimoji="1" lang="ja-JP" altLang="en-US" sz="7200" dirty="0">
              <a:solidFill>
                <a:schemeClr val="bg1"/>
              </a:solidFill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sp>
        <p:nvSpPr>
          <p:cNvPr id="11" name="フッター プレースホルダー 5"/>
          <p:cNvSpPr>
            <a:spLocks noGrp="1"/>
          </p:cNvSpPr>
          <p:nvPr>
            <p:ph type="ftr" sz="quarter" idx="11"/>
          </p:nvPr>
        </p:nvSpPr>
        <p:spPr>
          <a:xfrm>
            <a:off x="7812361" y="-51386"/>
            <a:ext cx="1510338" cy="365125"/>
          </a:xfrm>
        </p:spPr>
        <p:txBody>
          <a:bodyPr/>
          <a:lstStyle/>
          <a:p>
            <a:r>
              <a:rPr lang="ja-JP" altLang="en-US" dirty="0"/>
              <a:t>➎</a:t>
            </a:r>
            <a:r>
              <a:rPr lang="ja-JP" altLang="en-US" dirty="0" smtClean="0"/>
              <a:t>情報カード</a:t>
            </a:r>
            <a:r>
              <a:rPr lang="en-US" altLang="ja-JP" dirty="0" smtClean="0"/>
              <a:t>A</a:t>
            </a:r>
            <a:endParaRPr kumimoji="1" lang="ja-JP" altLang="en-US" dirty="0"/>
          </a:p>
        </p:txBody>
      </p:sp>
      <p:pic>
        <p:nvPicPr>
          <p:cNvPr id="2" name="図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555346"/>
            <a:ext cx="3796953" cy="26807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2778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テキスト ボックス 9"/>
          <p:cNvSpPr txBox="1"/>
          <p:nvPr/>
        </p:nvSpPr>
        <p:spPr>
          <a:xfrm>
            <a:off x="4572000" y="6116285"/>
            <a:ext cx="4235467" cy="461665"/>
          </a:xfrm>
          <a:prstGeom prst="rect">
            <a:avLst/>
          </a:prstGeom>
          <a:solidFill>
            <a:srgbClr val="FF0000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ja-JP" altLang="en-US" sz="2400" dirty="0" smtClean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コンビニ弁当　</a:t>
            </a:r>
            <a:r>
              <a:rPr lang="en-US" altLang="ja-JP" sz="2400" dirty="0" smtClean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460</a:t>
            </a:r>
            <a:r>
              <a:rPr kumimoji="1" lang="ja-JP" altLang="en-US" sz="2400" dirty="0" smtClean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円</a:t>
            </a:r>
            <a:endParaRPr kumimoji="1" lang="ja-JP" altLang="en-US" sz="2400" dirty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885427" y="3530962"/>
            <a:ext cx="7922039" cy="27699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40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○棚から</a:t>
            </a:r>
            <a:r>
              <a:rPr lang="ja-JP" altLang="en-US" sz="4000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商品がなく</a:t>
            </a:r>
            <a:r>
              <a:rPr lang="ja-JP" altLang="en-US" sz="40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ならないように</a:t>
            </a:r>
            <a:r>
              <a:rPr lang="ja-JP" altLang="en-US" sz="4000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、</a:t>
            </a:r>
            <a:endParaRPr lang="en-US" altLang="ja-JP" sz="4000" dirty="0" smtClean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r>
              <a:rPr lang="ja-JP" altLang="en-US" sz="40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　</a:t>
            </a:r>
            <a:r>
              <a:rPr lang="ja-JP" altLang="en-US" sz="4000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多めに弁当</a:t>
            </a:r>
            <a:r>
              <a:rPr lang="ja-JP" altLang="en-US" sz="40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を仕入れて</a:t>
            </a:r>
            <a:r>
              <a:rPr lang="ja-JP" altLang="en-US" sz="4000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います</a:t>
            </a:r>
            <a:endParaRPr lang="en-US" altLang="ja-JP" sz="4000" dirty="0" smtClean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endParaRPr lang="en-US" altLang="ja-JP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r>
              <a:rPr kumimoji="1" lang="ja-JP" altLang="en-US" sz="4000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○</a:t>
            </a:r>
            <a:r>
              <a:rPr kumimoji="1" lang="en-US" altLang="ja-JP" sz="4000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24</a:t>
            </a:r>
            <a:r>
              <a:rPr kumimoji="1" lang="ja-JP" altLang="en-US" sz="4000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時間営業しています</a:t>
            </a:r>
            <a:endParaRPr kumimoji="1" lang="en-US" altLang="ja-JP" sz="4000" dirty="0" smtClean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endParaRPr kumimoji="1" lang="en-US" altLang="ja-JP" sz="3600" dirty="0" smtClean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pic>
        <p:nvPicPr>
          <p:cNvPr id="8" name="図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9892" y="234011"/>
            <a:ext cx="4082108" cy="3130051"/>
          </a:xfrm>
          <a:prstGeom prst="rect">
            <a:avLst/>
          </a:prstGeom>
        </p:spPr>
      </p:pic>
      <p:sp>
        <p:nvSpPr>
          <p:cNvPr id="6" name="円/楕円 5"/>
          <p:cNvSpPr/>
          <p:nvPr/>
        </p:nvSpPr>
        <p:spPr>
          <a:xfrm>
            <a:off x="7582172" y="666144"/>
            <a:ext cx="1152128" cy="1061213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1"/>
          <a:lstStyle/>
          <a:p>
            <a:pPr algn="ctr"/>
            <a:r>
              <a:rPr kumimoji="1" lang="ja-JP" altLang="en-US" sz="7200" dirty="0" smtClean="0">
                <a:solidFill>
                  <a:schemeClr val="bg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Ｂ</a:t>
            </a:r>
            <a:endParaRPr kumimoji="1" lang="ja-JP" altLang="en-US" sz="7200" dirty="0">
              <a:solidFill>
                <a:schemeClr val="bg1"/>
              </a:solidFill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sp>
        <p:nvSpPr>
          <p:cNvPr id="13" name="タイトル 1"/>
          <p:cNvSpPr txBox="1">
            <a:spLocks/>
          </p:cNvSpPr>
          <p:nvPr/>
        </p:nvSpPr>
        <p:spPr>
          <a:xfrm>
            <a:off x="179512" y="555346"/>
            <a:ext cx="709228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ja-JP" altLang="en-US" sz="40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情報</a:t>
            </a:r>
            <a:r>
              <a:rPr lang="ja-JP" altLang="en-US" sz="4000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カード</a:t>
            </a:r>
            <a:endParaRPr lang="ja-JP" altLang="en-US" sz="4000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sp>
        <p:nvSpPr>
          <p:cNvPr id="9" name="フッター プレースホルダー 5"/>
          <p:cNvSpPr>
            <a:spLocks noGrp="1"/>
          </p:cNvSpPr>
          <p:nvPr>
            <p:ph type="ftr" sz="quarter" idx="11"/>
          </p:nvPr>
        </p:nvSpPr>
        <p:spPr>
          <a:xfrm>
            <a:off x="7884368" y="-70789"/>
            <a:ext cx="1406133" cy="365125"/>
          </a:xfrm>
        </p:spPr>
        <p:txBody>
          <a:bodyPr/>
          <a:lstStyle/>
          <a:p>
            <a:r>
              <a:rPr lang="ja-JP" altLang="en-US" dirty="0"/>
              <a:t>➎</a:t>
            </a:r>
            <a:r>
              <a:rPr lang="ja-JP" altLang="en-US" dirty="0" smtClean="0"/>
              <a:t>情報カード</a:t>
            </a:r>
            <a:r>
              <a:rPr lang="en-US" altLang="ja-JP" dirty="0" smtClean="0"/>
              <a:t>B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161590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テキスト ボックス 12"/>
          <p:cNvSpPr txBox="1"/>
          <p:nvPr/>
        </p:nvSpPr>
        <p:spPr>
          <a:xfrm>
            <a:off x="3563888" y="6165304"/>
            <a:ext cx="5213299" cy="461665"/>
          </a:xfrm>
          <a:prstGeom prst="rect">
            <a:avLst/>
          </a:prstGeom>
          <a:solidFill>
            <a:srgbClr val="00B050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ja-JP" altLang="en-US" sz="2400" dirty="0" smtClean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地元の食材を使った弁当　</a:t>
            </a:r>
            <a:r>
              <a:rPr lang="en-US" altLang="ja-JP" sz="2400" dirty="0" smtClean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530</a:t>
            </a:r>
            <a:r>
              <a:rPr kumimoji="1" lang="ja-JP" altLang="en-US" sz="2400" dirty="0" smtClean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円</a:t>
            </a:r>
            <a:endParaRPr kumimoji="1" lang="ja-JP" altLang="en-US" sz="2400" dirty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043608" y="3789040"/>
            <a:ext cx="7476727" cy="22159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○化学調味料、保存料、添加物を</a:t>
            </a:r>
            <a:endParaRPr kumimoji="1" lang="en-US" altLang="ja-JP" sz="4000" dirty="0" smtClean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r>
              <a:rPr lang="ja-JP" altLang="en-US" sz="40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　</a:t>
            </a:r>
            <a:r>
              <a:rPr lang="ja-JP" altLang="en-US" sz="4000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一切使用していしません</a:t>
            </a:r>
            <a:endParaRPr kumimoji="1" lang="en-US" altLang="ja-JP" sz="4000" dirty="0" smtClean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endParaRPr kumimoji="1" lang="en-US" altLang="ja-JP" dirty="0" smtClean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r>
              <a:rPr lang="ja-JP" altLang="en-US" sz="4000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○</a:t>
            </a:r>
            <a:r>
              <a:rPr lang="ja-JP" altLang="en-US" sz="4000" dirty="0" err="1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障がい</a:t>
            </a:r>
            <a:r>
              <a:rPr lang="ja-JP" altLang="en-US" sz="4000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者を雇用しています</a:t>
            </a:r>
            <a:endParaRPr lang="en-US" altLang="ja-JP" sz="4000" dirty="0" smtClean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pic>
        <p:nvPicPr>
          <p:cNvPr id="6" name="図 5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870" t="4001" r="16780" b="3529"/>
          <a:stretch/>
        </p:blipFill>
        <p:spPr>
          <a:xfrm>
            <a:off x="611560" y="332656"/>
            <a:ext cx="3672408" cy="3353069"/>
          </a:xfrm>
          <a:prstGeom prst="rect">
            <a:avLst/>
          </a:prstGeom>
        </p:spPr>
      </p:pic>
      <p:sp>
        <p:nvSpPr>
          <p:cNvPr id="7" name="円/楕円 6"/>
          <p:cNvSpPr/>
          <p:nvPr/>
        </p:nvSpPr>
        <p:spPr>
          <a:xfrm>
            <a:off x="7524328" y="660982"/>
            <a:ext cx="1152128" cy="1061213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1"/>
          <a:lstStyle/>
          <a:p>
            <a:pPr algn="ctr"/>
            <a:r>
              <a:rPr kumimoji="1" lang="en-US" altLang="ja-JP" sz="7200" dirty="0" smtClean="0">
                <a:solidFill>
                  <a:schemeClr val="bg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C</a:t>
            </a:r>
            <a:endParaRPr kumimoji="1" lang="ja-JP" altLang="en-US" sz="7200" dirty="0">
              <a:solidFill>
                <a:schemeClr val="bg1"/>
              </a:solidFill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sp>
        <p:nvSpPr>
          <p:cNvPr id="10" name="タイトル 1"/>
          <p:cNvSpPr txBox="1">
            <a:spLocks/>
          </p:cNvSpPr>
          <p:nvPr/>
        </p:nvSpPr>
        <p:spPr>
          <a:xfrm>
            <a:off x="179512" y="555346"/>
            <a:ext cx="709228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ja-JP" altLang="en-US" sz="40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情報</a:t>
            </a:r>
            <a:r>
              <a:rPr lang="ja-JP" altLang="en-US" sz="4000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カード</a:t>
            </a:r>
            <a:endParaRPr lang="ja-JP" altLang="en-US" sz="4000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sp>
        <p:nvSpPr>
          <p:cNvPr id="8" name="フッター プレースホルダー 5"/>
          <p:cNvSpPr>
            <a:spLocks noGrp="1"/>
          </p:cNvSpPr>
          <p:nvPr>
            <p:ph type="ftr" sz="quarter" idx="11"/>
          </p:nvPr>
        </p:nvSpPr>
        <p:spPr>
          <a:xfrm>
            <a:off x="7817268" y="-46177"/>
            <a:ext cx="1406133" cy="365125"/>
          </a:xfrm>
        </p:spPr>
        <p:txBody>
          <a:bodyPr/>
          <a:lstStyle/>
          <a:p>
            <a:r>
              <a:rPr lang="ja-JP" altLang="en-US" dirty="0"/>
              <a:t>➎</a:t>
            </a:r>
            <a:r>
              <a:rPr lang="ja-JP" altLang="en-US" dirty="0" smtClean="0"/>
              <a:t>情報カード</a:t>
            </a:r>
            <a:r>
              <a:rPr lang="en-US" altLang="ja-JP" dirty="0" smtClean="0"/>
              <a:t>C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547682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テキスト ボックス 11"/>
          <p:cNvSpPr txBox="1"/>
          <p:nvPr/>
        </p:nvSpPr>
        <p:spPr>
          <a:xfrm>
            <a:off x="2843808" y="6128178"/>
            <a:ext cx="5976664" cy="461665"/>
          </a:xfrm>
          <a:prstGeom prst="rect">
            <a:avLst/>
          </a:prstGeom>
          <a:solidFill>
            <a:srgbClr val="FFFF00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ja-JP" altLang="en-US" sz="2400" dirty="0" smtClean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フェアトレードカフェの弁当　</a:t>
            </a:r>
            <a:r>
              <a:rPr lang="en-US" altLang="ja-JP" sz="2400" dirty="0" smtClean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550</a:t>
            </a:r>
            <a:r>
              <a:rPr kumimoji="1" lang="ja-JP" altLang="en-US" sz="2400" dirty="0" smtClean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円</a:t>
            </a:r>
            <a:endParaRPr kumimoji="1" lang="ja-JP" altLang="en-US" sz="2400" dirty="0">
              <a:ln>
                <a:solidFill>
                  <a:schemeClr val="tx1"/>
                </a:solidFill>
              </a:ln>
              <a:solidFill>
                <a:schemeClr val="tx1"/>
              </a:solidFill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899592" y="3419744"/>
            <a:ext cx="7675828" cy="26314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000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○いり</a:t>
            </a:r>
            <a:r>
              <a:rPr kumimoji="1" lang="ja-JP" altLang="en-US" sz="4000" dirty="0" err="1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ごまは</a:t>
            </a:r>
            <a:r>
              <a:rPr kumimoji="1" lang="ja-JP" altLang="en-US" sz="4000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、ニカラグア産の</a:t>
            </a:r>
            <a:endParaRPr kumimoji="1" lang="en-US" altLang="ja-JP" sz="4000" dirty="0" smtClean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r>
              <a:rPr kumimoji="1" lang="ja-JP" altLang="en-US" sz="4000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　フェアトレード商品です</a:t>
            </a:r>
            <a:endParaRPr kumimoji="1" lang="en-US" altLang="ja-JP" sz="4000" dirty="0" smtClean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pPr>
              <a:spcBef>
                <a:spcPts val="600"/>
              </a:spcBef>
            </a:pPr>
            <a:r>
              <a:rPr lang="ja-JP" altLang="en-US" sz="4000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〇地元の野菜を使用し、一部は</a:t>
            </a:r>
            <a:endParaRPr lang="en-US" altLang="ja-JP" sz="4000" dirty="0" smtClean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r>
              <a:rPr lang="ja-JP" altLang="en-US" sz="40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　</a:t>
            </a:r>
            <a:r>
              <a:rPr lang="ja-JP" altLang="en-US" sz="4000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オーガニックです</a:t>
            </a:r>
            <a:endParaRPr lang="en-US" altLang="ja-JP" sz="4000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sp>
        <p:nvSpPr>
          <p:cNvPr id="7" name="円/楕円 6"/>
          <p:cNvSpPr/>
          <p:nvPr/>
        </p:nvSpPr>
        <p:spPr>
          <a:xfrm>
            <a:off x="7524328" y="666144"/>
            <a:ext cx="1152128" cy="1061213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1"/>
          <a:lstStyle/>
          <a:p>
            <a:pPr algn="ctr"/>
            <a:r>
              <a:rPr kumimoji="1" lang="en-US" altLang="ja-JP" sz="7200" dirty="0" smtClean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D</a:t>
            </a:r>
            <a:endParaRPr kumimoji="1" lang="ja-JP" altLang="en-US" sz="7200" dirty="0">
              <a:ln>
                <a:solidFill>
                  <a:schemeClr val="tx1"/>
                </a:solidFill>
              </a:ln>
              <a:solidFill>
                <a:schemeClr val="tx1"/>
              </a:solidFill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sp>
        <p:nvSpPr>
          <p:cNvPr id="10" name="タイトル 1"/>
          <p:cNvSpPr txBox="1">
            <a:spLocks/>
          </p:cNvSpPr>
          <p:nvPr/>
        </p:nvSpPr>
        <p:spPr>
          <a:xfrm>
            <a:off x="179512" y="555346"/>
            <a:ext cx="709228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ja-JP" altLang="en-US" sz="40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情報</a:t>
            </a:r>
            <a:r>
              <a:rPr lang="ja-JP" altLang="en-US" sz="4000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カード</a:t>
            </a:r>
            <a:endParaRPr lang="ja-JP" altLang="en-US" sz="4000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pic>
        <p:nvPicPr>
          <p:cNvPr id="8" name="図 7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352" b="3889"/>
          <a:stretch/>
        </p:blipFill>
        <p:spPr>
          <a:xfrm>
            <a:off x="467544" y="836712"/>
            <a:ext cx="4104456" cy="2346625"/>
          </a:xfrm>
          <a:prstGeom prst="rect">
            <a:avLst/>
          </a:prstGeom>
        </p:spPr>
      </p:pic>
      <p:sp>
        <p:nvSpPr>
          <p:cNvPr id="9" name="フッター プレースホルダー 5"/>
          <p:cNvSpPr>
            <a:spLocks noGrp="1"/>
          </p:cNvSpPr>
          <p:nvPr>
            <p:ph type="ftr" sz="quarter" idx="11"/>
          </p:nvPr>
        </p:nvSpPr>
        <p:spPr>
          <a:xfrm>
            <a:off x="7872353" y="-30297"/>
            <a:ext cx="1406133" cy="365125"/>
          </a:xfrm>
        </p:spPr>
        <p:txBody>
          <a:bodyPr/>
          <a:lstStyle/>
          <a:p>
            <a:r>
              <a:rPr lang="ja-JP" altLang="en-US" dirty="0" smtClean="0"/>
              <a:t>➎情報カード</a:t>
            </a:r>
            <a:r>
              <a:rPr lang="en-US" altLang="ja-JP" dirty="0" smtClean="0"/>
              <a:t>D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483472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5525</TotalTime>
  <Words>77</Words>
  <Application>Microsoft Office PowerPoint</Application>
  <PresentationFormat>画面に合わせる (4:3)</PresentationFormat>
  <Paragraphs>33</Paragraphs>
  <Slides>4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10" baseType="lpstr">
      <vt:lpstr>HGPｺﾞｼｯｸE</vt:lpstr>
      <vt:lpstr>HG創英角ﾎﾟｯﾌﾟ体</vt:lpstr>
      <vt:lpstr>ＭＳ Ｐゴシック</vt:lpstr>
      <vt:lpstr>Arial</vt:lpstr>
      <vt:lpstr>Calibri</vt:lpstr>
      <vt:lpstr>Office ​​テーマ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user</dc:creator>
  <cp:lastModifiedBy>user</cp:lastModifiedBy>
  <cp:revision>156</cp:revision>
  <cp:lastPrinted>2016-02-03T11:00:46Z</cp:lastPrinted>
  <dcterms:created xsi:type="dcterms:W3CDTF">2015-08-18T12:10:54Z</dcterms:created>
  <dcterms:modified xsi:type="dcterms:W3CDTF">2016-02-09T04:43:24Z</dcterms:modified>
</cp:coreProperties>
</file>