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事業所名：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93F31-46CD-4CC5-A65A-006EE5D2528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30FA8-9D8E-478E-B676-F295B6570D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7422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smtClean="0"/>
              <a:t>事業所名：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91F7-F9AA-409C-8672-5E7232BFEAEE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BF658-0CFD-4E53-B103-20EE6FDDF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5463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24C6-33DC-4274-BFAE-93CBE2550CDD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6E25-A184-4978-910C-263DD3490001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720C4-6558-4FD5-80E2-2FC542DA04A2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BE8D-FFED-4B94-9C35-A723791FFF47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B4CE-5A9E-461D-A108-57079B1D1D1D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0E5F-8ED3-4E45-92BB-844557A4EAF6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600E-A715-4897-84A1-413B8FAAD8EC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E805-6DCE-4216-81EE-FAAEF7AA720E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0426-5044-43B2-907F-66F953446E63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9EAA05-604A-4D22-A753-F0CCAC120F54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840A-5702-4F61-9A46-4FA4324AE29A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290797-18BE-4051-85FC-2869AFA143B5}" type="datetime1">
              <a:rPr lang="en-US" altLang="ja-JP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事業所名：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97280" y="591525"/>
            <a:ext cx="10058400" cy="3566160"/>
          </a:xfrm>
        </p:spPr>
        <p:txBody>
          <a:bodyPr>
            <a:normAutofit/>
          </a:bodyPr>
          <a:lstStyle/>
          <a:p>
            <a:pPr algn="ctr">
              <a:lnSpc>
                <a:spcPts val="6000"/>
              </a:lnSpc>
            </a:pPr>
            <a:r>
              <a:rPr kumimoji="1"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はままつ子育て世代活躍企業</a:t>
            </a:r>
            <a:r>
              <a:rPr kumimoji="1" lang="en-US" altLang="ja-JP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コンテスト</a:t>
            </a:r>
            <a:r>
              <a:rPr kumimoji="1" lang="en-US" altLang="ja-JP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1" lang="en-US" altLang="ja-JP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6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応募資料</a:t>
            </a:r>
            <a:endParaRPr kumimoji="1"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7280" y="4527622"/>
            <a:ext cx="10058400" cy="4765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事業所名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：</a:t>
            </a:r>
            <a:r>
              <a:rPr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（貴事業所名をご入力ください）</a:t>
            </a:r>
            <a:endParaRPr kumimoji="1" lang="ja-JP" altLang="en-US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86071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t>1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43884" y="248665"/>
            <a:ext cx="4655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はままつ子育て世代活躍企業コンテスト応募</a:t>
            </a:r>
            <a:r>
              <a:rPr kumimoji="1" lang="ja-JP" altLang="en-US" sz="1400" dirty="0" smtClean="0"/>
              <a:t>申込書</a:t>
            </a:r>
            <a:r>
              <a:rPr kumimoji="1" lang="ja-JP" altLang="en-US" sz="1400" dirty="0" smtClean="0"/>
              <a:t>　別紙</a:t>
            </a:r>
            <a:endParaRPr kumimoji="1" lang="ja-JP" altLang="en-US" sz="1400" dirty="0"/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1097280" y="5132965"/>
            <a:ext cx="10058400" cy="11132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kumimoji="1"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注意事項</a:t>
            </a:r>
            <a:r>
              <a:rPr lang="en-US" altLang="ja-JP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en-US" altLang="ja-JP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取組の内容がわかる説明を、文章及び写真等を用いてご説明ください。</a:t>
            </a:r>
            <a:endParaRPr lang="en-US" altLang="ja-JP" sz="14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１つの項目について１スライド以内、全体で６スライド以内でご作成ください。</a:t>
            </a: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56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0668" y="2497"/>
            <a:ext cx="12170664" cy="676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①模範性</a:t>
            </a:r>
            <a:endParaRPr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73193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pPr/>
              <a:t>2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0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0668" y="2497"/>
            <a:ext cx="12170664" cy="676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②先進性・独創性</a:t>
            </a:r>
            <a:endParaRPr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0660314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pPr/>
              <a:t>3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11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0668" y="2497"/>
            <a:ext cx="12170664" cy="676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③継続性、実効性</a:t>
            </a:r>
            <a:endParaRPr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0660314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pPr/>
              <a:t>4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5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0668" y="2497"/>
            <a:ext cx="12170664" cy="676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④地域貢献度</a:t>
            </a:r>
            <a:endParaRPr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0660314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pPr/>
              <a:t>5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3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0668" y="2497"/>
            <a:ext cx="12170664" cy="6767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⑤その他の取組</a:t>
            </a:r>
            <a:endParaRPr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0660314" y="645978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sz="1200" smtClean="0">
                <a:solidFill>
                  <a:schemeClr val="tx1"/>
                </a:solidFill>
              </a:rPr>
              <a:pPr/>
              <a:t>6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レトロスペクト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</TotalTime>
  <Words>101</Words>
  <Application>Microsoft Office PowerPoint</Application>
  <PresentationFormat>ワイド画面</PresentationFormat>
  <Paragraphs>17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Meiryo UI</vt:lpstr>
      <vt:lpstr>ＭＳ Ｐゴシック</vt:lpstr>
      <vt:lpstr>游ゴシック</vt:lpstr>
      <vt:lpstr>Calibri</vt:lpstr>
      <vt:lpstr>Calibri Light</vt:lpstr>
      <vt:lpstr>Wingdings</vt:lpstr>
      <vt:lpstr>レトロスペクト</vt:lpstr>
      <vt:lpstr>はままつ子育て世代活躍企業 コンテスト  応募資料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はままつ子育て世代活躍企業 コンテスト  応募資料　別紙</dc:title>
  <dc:creator>Windows ユーザー</dc:creator>
  <cp:lastModifiedBy>Windows ユーザー</cp:lastModifiedBy>
  <cp:revision>10</cp:revision>
  <cp:lastPrinted>2025-11-13T02:05:39Z</cp:lastPrinted>
  <dcterms:created xsi:type="dcterms:W3CDTF">2025-11-13T00:29:18Z</dcterms:created>
  <dcterms:modified xsi:type="dcterms:W3CDTF">2025-11-17T02:43:48Z</dcterms:modified>
</cp:coreProperties>
</file>