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3"/>
  </p:notesMasterIdLst>
  <p:sldIdLst>
    <p:sldId id="256" r:id="rId2"/>
  </p:sldIdLst>
  <p:sldSz cx="6858000" cy="9906000" type="A4"/>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 uri="GoogleSlidesCustomDataVersion2">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r:id="rId7" roundtripDataSignature="AMtx7mhHiseqmTC+0L/c7l3Zt+/Nki8eWA=="/>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A78BCD34-4B8F-4E32-9D46-E2F68338AFD8}">
  <a:tblStyle styleId="{A78BCD34-4B8F-4E32-9D46-E2F68338AFD8}" styleName="Table_0">
    <a:wholeTbl>
      <a:tcTxStyle b="off" i="off">
        <a:font>
          <a:latin typeface="Calibri"/>
          <a:ea typeface="Calibri"/>
          <a:cs typeface="Calibri"/>
        </a:font>
        <a:schemeClr val="dk1"/>
      </a:tcTxStyle>
      <a:tcStyle>
        <a:tcBdr>
          <a:left>
            <a:ln w="12700" cap="flat" cmpd="sng">
              <a:solidFill>
                <a:schemeClr val="lt1"/>
              </a:solidFill>
              <a:prstDash val="solid"/>
              <a:round/>
              <a:headEnd type="none" w="sm" len="sm"/>
              <a:tailEnd type="none" w="sm" len="sm"/>
            </a:ln>
          </a:left>
          <a:right>
            <a:ln w="12700" cap="flat" cmpd="sng">
              <a:solidFill>
                <a:schemeClr val="lt1"/>
              </a:solidFill>
              <a:prstDash val="solid"/>
              <a:round/>
              <a:headEnd type="none" w="sm" len="sm"/>
              <a:tailEnd type="none" w="sm" len="sm"/>
            </a:ln>
          </a:right>
          <a:top>
            <a:ln w="12700" cap="flat" cmpd="sng">
              <a:solidFill>
                <a:schemeClr val="lt1"/>
              </a:solidFill>
              <a:prstDash val="solid"/>
              <a:round/>
              <a:headEnd type="none" w="sm" len="sm"/>
              <a:tailEnd type="none" w="sm" len="sm"/>
            </a:ln>
          </a:top>
          <a:bottom>
            <a:ln w="12700" cap="flat" cmpd="sng">
              <a:solidFill>
                <a:schemeClr val="lt1"/>
              </a:solidFill>
              <a:prstDash val="solid"/>
              <a:round/>
              <a:headEnd type="none" w="sm" len="sm"/>
              <a:tailEnd type="none" w="sm" len="sm"/>
            </a:ln>
          </a:bottom>
          <a:insideH>
            <a:ln w="12700" cap="flat" cmpd="sng">
              <a:solidFill>
                <a:schemeClr val="lt1"/>
              </a:solidFill>
              <a:prstDash val="solid"/>
              <a:round/>
              <a:headEnd type="none" w="sm" len="sm"/>
              <a:tailEnd type="none" w="sm" len="sm"/>
            </a:ln>
          </a:insideH>
          <a:insideV>
            <a:ln w="12700" cap="flat" cmpd="sng">
              <a:solidFill>
                <a:schemeClr val="lt1"/>
              </a:solidFill>
              <a:prstDash val="solid"/>
              <a:round/>
              <a:headEnd type="none" w="sm" len="sm"/>
              <a:tailEnd type="none" w="sm" len="sm"/>
            </a:ln>
          </a:insideV>
        </a:tcBdr>
        <a:fill>
          <a:solidFill>
            <a:srgbClr val="E8EBF5"/>
          </a:solidFill>
        </a:fill>
      </a:tcStyle>
    </a:wholeTbl>
    <a:band1H>
      <a:tcTxStyle b="off" i="off"/>
      <a:tcStyle>
        <a:tcBdr/>
        <a:fill>
          <a:solidFill>
            <a:srgbClr val="CDD4EA"/>
          </a:solidFill>
        </a:fill>
      </a:tcStyle>
    </a:band1H>
    <a:band2H>
      <a:tcTxStyle b="off" i="off"/>
      <a:tcStyle>
        <a:tcBdr/>
      </a:tcStyle>
    </a:band2H>
    <a:band1V>
      <a:tcTxStyle b="off" i="off"/>
      <a:tcStyle>
        <a:tcBdr/>
        <a:fill>
          <a:solidFill>
            <a:srgbClr val="CDD4EA"/>
          </a:solidFill>
        </a:fill>
      </a:tcStyle>
    </a:band1V>
    <a:band2V>
      <a:tcTxStyle b="off" i="off"/>
      <a:tcStyle>
        <a:tcBdr/>
      </a:tcStyle>
    </a:band2V>
    <a:lastCol>
      <a:tcTxStyle b="on" i="off">
        <a:font>
          <a:latin typeface="Calibri"/>
          <a:ea typeface="Calibri"/>
          <a:cs typeface="Calibri"/>
        </a:font>
        <a:schemeClr val="lt1"/>
      </a:tcTxStyle>
      <a:tcStyle>
        <a:tcBdr/>
        <a:fill>
          <a:solidFill>
            <a:schemeClr val="accent1"/>
          </a:solidFill>
        </a:fill>
      </a:tcStyle>
    </a:lastCol>
    <a:firstCol>
      <a:tcTxStyle b="on" i="off">
        <a:font>
          <a:latin typeface="Calibri"/>
          <a:ea typeface="Calibri"/>
          <a:cs typeface="Calibri"/>
        </a:font>
        <a:schemeClr val="lt1"/>
      </a:tcTxStyle>
      <a:tcStyle>
        <a:tcBdr/>
        <a:fill>
          <a:solidFill>
            <a:schemeClr val="accent1"/>
          </a:solidFill>
        </a:fill>
      </a:tcStyle>
    </a:firstCol>
    <a:lastRow>
      <a:tcTxStyle b="on" i="off">
        <a:font>
          <a:latin typeface="Calibri"/>
          <a:ea typeface="Calibri"/>
          <a:cs typeface="Calibri"/>
        </a:font>
        <a:schemeClr val="lt1"/>
      </a:tcTxStyle>
      <a:tcStyle>
        <a:tcBdr>
          <a:top>
            <a:ln w="38100" cap="flat" cmpd="sng">
              <a:solidFill>
                <a:schemeClr val="lt1"/>
              </a:solidFill>
              <a:prstDash val="solid"/>
              <a:round/>
              <a:headEnd type="none" w="sm" len="sm"/>
              <a:tailEnd type="none" w="sm" len="sm"/>
            </a:ln>
          </a:top>
        </a:tcBdr>
        <a:fill>
          <a:solidFill>
            <a:schemeClr val="accent1"/>
          </a:solidFill>
        </a:fill>
      </a:tcStyle>
    </a:lastRow>
    <a:seCell>
      <a:tcTxStyle b="off" i="off"/>
      <a:tcStyle>
        <a:tcBdr/>
      </a:tcStyle>
    </a:seCell>
    <a:swCell>
      <a:tcTxStyle b="off" i="off"/>
      <a:tcStyle>
        <a:tcBdr/>
      </a:tcStyle>
    </a:swCell>
    <a:firstRow>
      <a:tcTxStyle b="on" i="off">
        <a:font>
          <a:latin typeface="Calibri"/>
          <a:ea typeface="Calibri"/>
          <a:cs typeface="Calibri"/>
        </a:font>
        <a:schemeClr val="lt1"/>
      </a:tcTxStyle>
      <a:tcStyle>
        <a:tcBdr>
          <a:bottom>
            <a:ln w="38100" cap="flat" cmpd="sng">
              <a:solidFill>
                <a:schemeClr val="lt1"/>
              </a:solidFill>
              <a:prstDash val="solid"/>
              <a:round/>
              <a:headEnd type="none" w="sm" len="sm"/>
              <a:tailEnd type="none" w="sm" len="sm"/>
            </a:ln>
          </a:bottom>
        </a:tcBdr>
        <a:fill>
          <a:solidFill>
            <a:schemeClr val="accent1"/>
          </a:solidFill>
        </a:fill>
      </a:tcStyle>
    </a:firstRow>
    <a:neCell>
      <a:tcTxStyle b="off" i="off"/>
      <a:tcStyle>
        <a:tcBdr/>
      </a:tcStyle>
    </a:neCell>
    <a:nwCell>
      <a:tcTxStyle b="off" i="off"/>
      <a:tcStyle>
        <a:tcBdr/>
      </a:tcStyle>
    </a:nwCell>
  </a:tblStyle>
  <a:tblStyle styleId="{19CC1649-F246-4E19-A934-E05D1B1E6A28}" styleName="Table_1">
    <a:wholeTbl>
      <a:tcTxStyle b="off" i="off">
        <a:font>
          <a:latin typeface="Arial"/>
          <a:ea typeface="Arial"/>
          <a:cs typeface="Arial"/>
        </a:font>
        <a:srgbClr val="000000"/>
      </a:tcTxStyle>
      <a:tcStyle>
        <a:tcBdr/>
      </a:tcStyle>
    </a:wholeTbl>
    <a:band1H>
      <a:tcTxStyle b="off" i="off"/>
      <a:tcStyle>
        <a:tcBdr/>
      </a:tcStyle>
    </a:band1H>
    <a:band2H>
      <a:tcTxStyle b="off" i="off"/>
      <a:tcStyle>
        <a:tcBdr/>
      </a:tcStyle>
    </a:band2H>
    <a:band1V>
      <a:tcTxStyle b="off" i="off"/>
      <a:tcStyle>
        <a:tcBdr/>
      </a:tcStyle>
    </a:band1V>
    <a:band2V>
      <a:tcTxStyle b="off" i="off"/>
      <a:tcStyle>
        <a:tcBdr/>
      </a:tcStyle>
    </a:band2V>
    <a:lastCol>
      <a:tcTxStyle b="off" i="off"/>
      <a:tcStyle>
        <a:tcBdr/>
      </a:tcStyle>
    </a:lastCol>
    <a:firstCol>
      <a:tcTxStyle b="off" i="off"/>
      <a:tcStyle>
        <a:tcBdr/>
      </a:tcStyle>
    </a:firstCol>
    <a:lastRow>
      <a:tcTxStyle b="off" i="off"/>
      <a:tcStyle>
        <a:tcBdr/>
      </a:tcStyle>
    </a:lastRow>
    <a:seCell>
      <a:tcTxStyle b="off" i="off"/>
      <a:tcStyle>
        <a:tcBdr/>
      </a:tcStyle>
    </a:seCell>
    <a:swCell>
      <a:tcTxStyle b="off" i="off"/>
      <a:tcStyle>
        <a:tcBdr/>
      </a:tcStyle>
    </a:swCell>
    <a:firstRow>
      <a:tcTxStyle b="off" i="off"/>
      <a:tcStyle>
        <a:tcBdr/>
      </a:tcStyle>
    </a:firstRow>
    <a:neCell>
      <a:tcTxStyle b="off" i="off"/>
      <a:tcStyle>
        <a:tcBdr/>
      </a:tcStyle>
    </a:neCell>
    <a:nwCell>
      <a:tcTxStyle b="off" i="off"/>
      <a:tcStyle>
        <a:tcBdr/>
      </a:tcStyle>
    </a:nwCell>
  </a:tblStyle>
  <a:tblStyle styleId="{AF2317C3-8287-4C48-BD50-0E7838741239}" styleName="Table_2">
    <a:wholeTbl>
      <a:tcTxStyle b="off" i="off">
        <a:font>
          <a:latin typeface="Calibri"/>
          <a:ea typeface="Calibri"/>
          <a:cs typeface="Calibri"/>
        </a:font>
        <a:schemeClr val="dk1"/>
      </a:tcTxStyle>
      <a:tcStyle>
        <a:tcBdr>
          <a:left>
            <a:ln w="12700" cap="flat" cmpd="sng">
              <a:solidFill>
                <a:schemeClr val="accent1"/>
              </a:solidFill>
              <a:prstDash val="solid"/>
              <a:round/>
              <a:headEnd type="none" w="sm" len="sm"/>
              <a:tailEnd type="none" w="sm" len="sm"/>
            </a:ln>
          </a:left>
          <a:right>
            <a:ln w="12700" cap="flat" cmpd="sng">
              <a:solidFill>
                <a:schemeClr val="accent1"/>
              </a:solidFill>
              <a:prstDash val="solid"/>
              <a:round/>
              <a:headEnd type="none" w="sm" len="sm"/>
              <a:tailEnd type="none" w="sm" len="sm"/>
            </a:ln>
          </a:right>
          <a:top>
            <a:ln w="12700" cap="flat" cmpd="sng">
              <a:solidFill>
                <a:schemeClr val="accent1"/>
              </a:solidFill>
              <a:prstDash val="solid"/>
              <a:round/>
              <a:headEnd type="none" w="sm" len="sm"/>
              <a:tailEnd type="none" w="sm" len="sm"/>
            </a:ln>
          </a:top>
          <a:bottom>
            <a:ln w="12700" cap="flat" cmpd="sng">
              <a:solidFill>
                <a:schemeClr val="accent1"/>
              </a:solidFill>
              <a:prstDash val="solid"/>
              <a:round/>
              <a:headEnd type="none" w="sm" len="sm"/>
              <a:tailEnd type="none" w="sm" len="sm"/>
            </a:ln>
          </a:bottom>
          <a:insideH>
            <a:ln w="12700" cap="flat" cmpd="sng">
              <a:solidFill>
                <a:schemeClr val="accent1"/>
              </a:solidFill>
              <a:prstDash val="solid"/>
              <a:round/>
              <a:headEnd type="none" w="sm" len="sm"/>
              <a:tailEnd type="none" w="sm" len="sm"/>
            </a:ln>
          </a:insideH>
          <a:insideV>
            <a:ln w="12700" cap="flat" cmpd="sng">
              <a:solidFill>
                <a:schemeClr val="accent1"/>
              </a:solidFill>
              <a:prstDash val="solid"/>
              <a:round/>
              <a:headEnd type="none" w="sm" len="sm"/>
              <a:tailEnd type="none" w="sm" len="sm"/>
            </a:ln>
          </a:insideV>
        </a:tcBdr>
        <a:fill>
          <a:solidFill>
            <a:srgbClr val="E8EBF5"/>
          </a:solidFill>
        </a:fill>
      </a:tcStyle>
    </a:wholeTbl>
    <a:band1H>
      <a:tcTxStyle b="off" i="off"/>
      <a:tcStyle>
        <a:tcBdr/>
        <a:fill>
          <a:solidFill>
            <a:srgbClr val="CDD4EA"/>
          </a:solidFill>
        </a:fill>
      </a:tcStyle>
    </a:band1H>
    <a:band2H>
      <a:tcTxStyle b="off" i="off"/>
      <a:tcStyle>
        <a:tcBdr/>
      </a:tcStyle>
    </a:band2H>
    <a:band1V>
      <a:tcTxStyle b="off" i="off"/>
      <a:tcStyle>
        <a:tcBdr/>
        <a:fill>
          <a:solidFill>
            <a:srgbClr val="CDD4EA"/>
          </a:solidFill>
        </a:fill>
      </a:tcStyle>
    </a:band1V>
    <a:band2V>
      <a:tcTxStyle b="off" i="off"/>
      <a:tcStyle>
        <a:tcBdr/>
      </a:tcStyle>
    </a:band2V>
    <a:lastCol>
      <a:tcTxStyle b="on" i="off"/>
      <a:tcStyle>
        <a:tcBdr/>
      </a:tcStyle>
    </a:lastCol>
    <a:firstCol>
      <a:tcTxStyle b="on" i="off"/>
      <a:tcStyle>
        <a:tcBdr/>
      </a:tcStyle>
    </a:firstCol>
    <a:lastRow>
      <a:tcTxStyle b="on" i="off"/>
      <a:tcStyle>
        <a:tcBdr>
          <a:top>
            <a:ln w="25400" cap="flat" cmpd="sng">
              <a:solidFill>
                <a:schemeClr val="accent1"/>
              </a:solidFill>
              <a:prstDash val="solid"/>
              <a:round/>
              <a:headEnd type="none" w="sm" len="sm"/>
              <a:tailEnd type="none" w="sm" len="sm"/>
            </a:ln>
          </a:top>
        </a:tcBdr>
        <a:fill>
          <a:solidFill>
            <a:srgbClr val="E8EBF5"/>
          </a:solidFill>
        </a:fill>
      </a:tcStyle>
    </a:lastRow>
    <a:seCell>
      <a:tcTxStyle b="off" i="off"/>
      <a:tcStyle>
        <a:tcBdr/>
      </a:tcStyle>
    </a:seCell>
    <a:swCell>
      <a:tcTxStyle b="off" i="off"/>
      <a:tcStyle>
        <a:tcBdr/>
      </a:tcStyle>
    </a:swCell>
    <a:firstRow>
      <a:tcTxStyle b="on" i="off"/>
      <a:tcStyle>
        <a:tcBdr/>
        <a:fill>
          <a:solidFill>
            <a:srgbClr val="E8EBF5"/>
          </a:solidFill>
        </a:fill>
      </a:tcStyle>
    </a:firstRow>
    <a:neCell>
      <a:tcTxStyle b="off" i="off"/>
      <a:tcStyle>
        <a:tcBdr/>
      </a:tcStyle>
    </a:neCell>
    <a:nwCell>
      <a:tcTxStyle b="off" i="off"/>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100" d="100"/>
          <a:sy n="100" d="100"/>
        </p:scale>
        <p:origin x="516" y="-253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notesMaster" Target="notesMasters/notesMaster1.xml"/><Relationship Id="rId7" Type="http://customschemas.google.com/relationships/presentationmetadata" Target="metadata"/><Relationship Id="rId2" Type="http://schemas.openxmlformats.org/officeDocument/2006/relationships/slide" Target="slides/slide1.xml"/><Relationship Id="rId1" Type="http://schemas.openxmlformats.org/officeDocument/2006/relationships/slideMaster" Target="slideMasters/slideMaster1.xml"/><Relationship Id="rId11" Type="http://schemas.openxmlformats.org/officeDocument/2006/relationships/tableStyles" Target="tableStyles.xml"/><Relationship Id="rId10" Type="http://schemas.openxmlformats.org/officeDocument/2006/relationships/theme" Target="theme/theme1.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marR="0" lvl="0"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1pPr>
            <a:lvl2pPr marL="914400" marR="0" lvl="1"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2pPr>
            <a:lvl3pPr marL="1371600" marR="0" lvl="2"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3pPr>
            <a:lvl4pPr marL="1828800" marR="0" lvl="3"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4pPr>
            <a:lvl5pPr marL="2286000" marR="0" lvl="4"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5pPr>
            <a:lvl6pPr marL="2743200" marR="0" lvl="5"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6pPr>
            <a:lvl7pPr marL="3200400" marR="0" lvl="6"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7pPr>
            <a:lvl8pPr marL="3657600" marR="0" lvl="7"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8pPr>
            <a:lvl9pPr marL="4114800" marR="0" lvl="8"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0"/>
        <p:cNvGrpSpPr/>
        <p:nvPr/>
      </p:nvGrpSpPr>
      <p:grpSpPr>
        <a:xfrm>
          <a:off x="0" y="0"/>
          <a:ext cx="0" cy="0"/>
          <a:chOff x="0" y="0"/>
          <a:chExt cx="0" cy="0"/>
        </a:xfrm>
      </p:grpSpPr>
      <p:sp>
        <p:nvSpPr>
          <p:cNvPr id="81" name="Google Shape;81;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82" name="Google Shape;82;p1:notes"/>
          <p:cNvSpPr>
            <a:spLocks noGrp="1" noRot="1" noChangeAspect="1"/>
          </p:cNvSpPr>
          <p:nvPr>
            <p:ph type="sldImg" idx="2"/>
          </p:nvPr>
        </p:nvSpPr>
        <p:spPr>
          <a:xfrm>
            <a:off x="2241550" y="685800"/>
            <a:ext cx="23749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タイトル スライド" type="title">
  <p:cSld name="TITLE">
    <p:spTree>
      <p:nvGrpSpPr>
        <p:cNvPr id="1" name="Shape 11"/>
        <p:cNvGrpSpPr/>
        <p:nvPr/>
      </p:nvGrpSpPr>
      <p:grpSpPr>
        <a:xfrm>
          <a:off x="0" y="0"/>
          <a:ext cx="0" cy="0"/>
          <a:chOff x="0" y="0"/>
          <a:chExt cx="0" cy="0"/>
        </a:xfrm>
      </p:grpSpPr>
      <p:sp>
        <p:nvSpPr>
          <p:cNvPr id="12" name="Google Shape;12;p3"/>
          <p:cNvSpPr txBox="1">
            <a:spLocks noGrp="1"/>
          </p:cNvSpPr>
          <p:nvPr>
            <p:ph type="ctrTitle"/>
          </p:nvPr>
        </p:nvSpPr>
        <p:spPr>
          <a:xfrm>
            <a:off x="514350" y="1621191"/>
            <a:ext cx="5829300" cy="3448756"/>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dk1"/>
              </a:buClr>
              <a:buSzPts val="4500"/>
              <a:buFont typeface="Calibri"/>
              <a:buNone/>
              <a:defRPr sz="45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3" name="Google Shape;13;p3"/>
          <p:cNvSpPr txBox="1">
            <a:spLocks noGrp="1"/>
          </p:cNvSpPr>
          <p:nvPr>
            <p:ph type="subTitle" idx="1"/>
          </p:nvPr>
        </p:nvSpPr>
        <p:spPr>
          <a:xfrm>
            <a:off x="857250" y="5202944"/>
            <a:ext cx="5143500" cy="2391656"/>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750"/>
              </a:spcBef>
              <a:spcAft>
                <a:spcPts val="0"/>
              </a:spcAft>
              <a:buClr>
                <a:schemeClr val="dk1"/>
              </a:buClr>
              <a:buSzPts val="1800"/>
              <a:buNone/>
              <a:defRPr sz="1800"/>
            </a:lvl1pPr>
            <a:lvl2pPr lvl="1" algn="ctr">
              <a:lnSpc>
                <a:spcPct val="90000"/>
              </a:lnSpc>
              <a:spcBef>
                <a:spcPts val="375"/>
              </a:spcBef>
              <a:spcAft>
                <a:spcPts val="0"/>
              </a:spcAft>
              <a:buClr>
                <a:schemeClr val="dk1"/>
              </a:buClr>
              <a:buSzPts val="1500"/>
              <a:buNone/>
              <a:defRPr sz="1500"/>
            </a:lvl2pPr>
            <a:lvl3pPr lvl="2" algn="ctr">
              <a:lnSpc>
                <a:spcPct val="90000"/>
              </a:lnSpc>
              <a:spcBef>
                <a:spcPts val="375"/>
              </a:spcBef>
              <a:spcAft>
                <a:spcPts val="0"/>
              </a:spcAft>
              <a:buClr>
                <a:schemeClr val="dk1"/>
              </a:buClr>
              <a:buSzPts val="1350"/>
              <a:buNone/>
              <a:defRPr sz="1350"/>
            </a:lvl3pPr>
            <a:lvl4pPr lvl="3" algn="ctr">
              <a:lnSpc>
                <a:spcPct val="90000"/>
              </a:lnSpc>
              <a:spcBef>
                <a:spcPts val="375"/>
              </a:spcBef>
              <a:spcAft>
                <a:spcPts val="0"/>
              </a:spcAft>
              <a:buClr>
                <a:schemeClr val="dk1"/>
              </a:buClr>
              <a:buSzPts val="1200"/>
              <a:buNone/>
              <a:defRPr sz="1200"/>
            </a:lvl4pPr>
            <a:lvl5pPr lvl="4" algn="ctr">
              <a:lnSpc>
                <a:spcPct val="90000"/>
              </a:lnSpc>
              <a:spcBef>
                <a:spcPts val="375"/>
              </a:spcBef>
              <a:spcAft>
                <a:spcPts val="0"/>
              </a:spcAft>
              <a:buClr>
                <a:schemeClr val="dk1"/>
              </a:buClr>
              <a:buSzPts val="1200"/>
              <a:buNone/>
              <a:defRPr sz="1200"/>
            </a:lvl5pPr>
            <a:lvl6pPr lvl="5" algn="ctr">
              <a:lnSpc>
                <a:spcPct val="90000"/>
              </a:lnSpc>
              <a:spcBef>
                <a:spcPts val="375"/>
              </a:spcBef>
              <a:spcAft>
                <a:spcPts val="0"/>
              </a:spcAft>
              <a:buClr>
                <a:schemeClr val="dk1"/>
              </a:buClr>
              <a:buSzPts val="1200"/>
              <a:buNone/>
              <a:defRPr sz="1200"/>
            </a:lvl6pPr>
            <a:lvl7pPr lvl="6" algn="ctr">
              <a:lnSpc>
                <a:spcPct val="90000"/>
              </a:lnSpc>
              <a:spcBef>
                <a:spcPts val="375"/>
              </a:spcBef>
              <a:spcAft>
                <a:spcPts val="0"/>
              </a:spcAft>
              <a:buClr>
                <a:schemeClr val="dk1"/>
              </a:buClr>
              <a:buSzPts val="1200"/>
              <a:buNone/>
              <a:defRPr sz="1200"/>
            </a:lvl7pPr>
            <a:lvl8pPr lvl="7" algn="ctr">
              <a:lnSpc>
                <a:spcPct val="90000"/>
              </a:lnSpc>
              <a:spcBef>
                <a:spcPts val="375"/>
              </a:spcBef>
              <a:spcAft>
                <a:spcPts val="0"/>
              </a:spcAft>
              <a:buClr>
                <a:schemeClr val="dk1"/>
              </a:buClr>
              <a:buSzPts val="1200"/>
              <a:buNone/>
              <a:defRPr sz="1200"/>
            </a:lvl8pPr>
            <a:lvl9pPr lvl="8" algn="ctr">
              <a:lnSpc>
                <a:spcPct val="90000"/>
              </a:lnSpc>
              <a:spcBef>
                <a:spcPts val="375"/>
              </a:spcBef>
              <a:spcAft>
                <a:spcPts val="0"/>
              </a:spcAft>
              <a:buClr>
                <a:schemeClr val="dk1"/>
              </a:buClr>
              <a:buSzPts val="1200"/>
              <a:buNone/>
              <a:defRPr sz="1200"/>
            </a:lvl9pPr>
          </a:lstStyle>
          <a:p>
            <a:endParaRPr/>
          </a:p>
        </p:txBody>
      </p:sp>
      <p:sp>
        <p:nvSpPr>
          <p:cNvPr id="14" name="Google Shape;14;p3"/>
          <p:cNvSpPr txBox="1">
            <a:spLocks noGrp="1"/>
          </p:cNvSpPr>
          <p:nvPr>
            <p:ph type="dt" idx="10"/>
          </p:nvPr>
        </p:nvSpPr>
        <p:spPr>
          <a:xfrm>
            <a:off x="471488" y="9181397"/>
            <a:ext cx="1543050" cy="527403"/>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5" name="Google Shape;15;p3"/>
          <p:cNvSpPr txBox="1">
            <a:spLocks noGrp="1"/>
          </p:cNvSpPr>
          <p:nvPr>
            <p:ph type="ftr" idx="11"/>
          </p:nvPr>
        </p:nvSpPr>
        <p:spPr>
          <a:xfrm>
            <a:off x="2271713" y="9181397"/>
            <a:ext cx="2314575" cy="527403"/>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6" name="Google Shape;16;p3"/>
          <p:cNvSpPr txBox="1">
            <a:spLocks noGrp="1"/>
          </p:cNvSpPr>
          <p:nvPr>
            <p:ph type="sldNum" idx="12"/>
          </p:nvPr>
        </p:nvSpPr>
        <p:spPr>
          <a:xfrm>
            <a:off x="4843463" y="9181397"/>
            <a:ext cx="1543050" cy="527403"/>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ja-JP"/>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タイトルと縦書きテキスト" type="vertTx">
  <p:cSld name="VERTICAL_TEXT">
    <p:spTree>
      <p:nvGrpSpPr>
        <p:cNvPr id="1" name="Shape 68"/>
        <p:cNvGrpSpPr/>
        <p:nvPr/>
      </p:nvGrpSpPr>
      <p:grpSpPr>
        <a:xfrm>
          <a:off x="0" y="0"/>
          <a:ext cx="0" cy="0"/>
          <a:chOff x="0" y="0"/>
          <a:chExt cx="0" cy="0"/>
        </a:xfrm>
      </p:grpSpPr>
      <p:sp>
        <p:nvSpPr>
          <p:cNvPr id="69" name="Google Shape;69;p12"/>
          <p:cNvSpPr txBox="1">
            <a:spLocks noGrp="1"/>
          </p:cNvSpPr>
          <p:nvPr>
            <p:ph type="title"/>
          </p:nvPr>
        </p:nvSpPr>
        <p:spPr>
          <a:xfrm>
            <a:off x="471488" y="527405"/>
            <a:ext cx="5915025" cy="1914702"/>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0" name="Google Shape;70;p12"/>
          <p:cNvSpPr txBox="1">
            <a:spLocks noGrp="1"/>
          </p:cNvSpPr>
          <p:nvPr>
            <p:ph type="body" idx="1"/>
          </p:nvPr>
        </p:nvSpPr>
        <p:spPr>
          <a:xfrm rot="5400000">
            <a:off x="286367" y="2822135"/>
            <a:ext cx="6285266" cy="5915025"/>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750"/>
              </a:spcBef>
              <a:spcAft>
                <a:spcPts val="0"/>
              </a:spcAft>
              <a:buClr>
                <a:schemeClr val="dk1"/>
              </a:buClr>
              <a:buSzPts val="1800"/>
              <a:buChar char="•"/>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
        <p:nvSpPr>
          <p:cNvPr id="71" name="Google Shape;71;p12"/>
          <p:cNvSpPr txBox="1">
            <a:spLocks noGrp="1"/>
          </p:cNvSpPr>
          <p:nvPr>
            <p:ph type="dt" idx="10"/>
          </p:nvPr>
        </p:nvSpPr>
        <p:spPr>
          <a:xfrm>
            <a:off x="471488" y="9181397"/>
            <a:ext cx="1543050" cy="527403"/>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2" name="Google Shape;72;p12"/>
          <p:cNvSpPr txBox="1">
            <a:spLocks noGrp="1"/>
          </p:cNvSpPr>
          <p:nvPr>
            <p:ph type="ftr" idx="11"/>
          </p:nvPr>
        </p:nvSpPr>
        <p:spPr>
          <a:xfrm>
            <a:off x="2271713" y="9181397"/>
            <a:ext cx="2314575" cy="527403"/>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3" name="Google Shape;73;p12"/>
          <p:cNvSpPr txBox="1">
            <a:spLocks noGrp="1"/>
          </p:cNvSpPr>
          <p:nvPr>
            <p:ph type="sldNum" idx="12"/>
          </p:nvPr>
        </p:nvSpPr>
        <p:spPr>
          <a:xfrm>
            <a:off x="4843463" y="9181397"/>
            <a:ext cx="1543050" cy="527403"/>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ja-JP"/>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縦書きタイトルと&#10;縦書きテキスト" type="vertTitleAndTx">
  <p:cSld name="VERTICAL_TITLE_AND_VERTICAL_TEXT">
    <p:spTree>
      <p:nvGrpSpPr>
        <p:cNvPr id="1" name="Shape 74"/>
        <p:cNvGrpSpPr/>
        <p:nvPr/>
      </p:nvGrpSpPr>
      <p:grpSpPr>
        <a:xfrm>
          <a:off x="0" y="0"/>
          <a:ext cx="0" cy="0"/>
          <a:chOff x="0" y="0"/>
          <a:chExt cx="0" cy="0"/>
        </a:xfrm>
      </p:grpSpPr>
      <p:sp>
        <p:nvSpPr>
          <p:cNvPr id="75" name="Google Shape;75;p13"/>
          <p:cNvSpPr txBox="1">
            <a:spLocks noGrp="1"/>
          </p:cNvSpPr>
          <p:nvPr>
            <p:ph type="title"/>
          </p:nvPr>
        </p:nvSpPr>
        <p:spPr>
          <a:xfrm rot="5400000">
            <a:off x="1449696" y="3985464"/>
            <a:ext cx="8394877" cy="1478756"/>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6" name="Google Shape;76;p13"/>
          <p:cNvSpPr txBox="1">
            <a:spLocks noGrp="1"/>
          </p:cNvSpPr>
          <p:nvPr>
            <p:ph type="body" idx="1"/>
          </p:nvPr>
        </p:nvSpPr>
        <p:spPr>
          <a:xfrm rot="5400000">
            <a:off x="-1550679" y="2549570"/>
            <a:ext cx="8394877" cy="4350544"/>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750"/>
              </a:spcBef>
              <a:spcAft>
                <a:spcPts val="0"/>
              </a:spcAft>
              <a:buClr>
                <a:schemeClr val="dk1"/>
              </a:buClr>
              <a:buSzPts val="1800"/>
              <a:buChar char="•"/>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
        <p:nvSpPr>
          <p:cNvPr id="77" name="Google Shape;77;p13"/>
          <p:cNvSpPr txBox="1">
            <a:spLocks noGrp="1"/>
          </p:cNvSpPr>
          <p:nvPr>
            <p:ph type="dt" idx="10"/>
          </p:nvPr>
        </p:nvSpPr>
        <p:spPr>
          <a:xfrm>
            <a:off x="471488" y="9181397"/>
            <a:ext cx="1543050" cy="527403"/>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8" name="Google Shape;78;p13"/>
          <p:cNvSpPr txBox="1">
            <a:spLocks noGrp="1"/>
          </p:cNvSpPr>
          <p:nvPr>
            <p:ph type="ftr" idx="11"/>
          </p:nvPr>
        </p:nvSpPr>
        <p:spPr>
          <a:xfrm>
            <a:off x="2271713" y="9181397"/>
            <a:ext cx="2314575" cy="527403"/>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9" name="Google Shape;79;p13"/>
          <p:cNvSpPr txBox="1">
            <a:spLocks noGrp="1"/>
          </p:cNvSpPr>
          <p:nvPr>
            <p:ph type="sldNum" idx="12"/>
          </p:nvPr>
        </p:nvSpPr>
        <p:spPr>
          <a:xfrm>
            <a:off x="4843463" y="9181397"/>
            <a:ext cx="1543050" cy="527403"/>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ja-JP"/>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タイトルとコンテンツ" type="obj">
  <p:cSld name="OBJECT">
    <p:spTree>
      <p:nvGrpSpPr>
        <p:cNvPr id="1" name="Shape 17"/>
        <p:cNvGrpSpPr/>
        <p:nvPr/>
      </p:nvGrpSpPr>
      <p:grpSpPr>
        <a:xfrm>
          <a:off x="0" y="0"/>
          <a:ext cx="0" cy="0"/>
          <a:chOff x="0" y="0"/>
          <a:chExt cx="0" cy="0"/>
        </a:xfrm>
      </p:grpSpPr>
      <p:sp>
        <p:nvSpPr>
          <p:cNvPr id="18" name="Google Shape;18;p4"/>
          <p:cNvSpPr txBox="1">
            <a:spLocks noGrp="1"/>
          </p:cNvSpPr>
          <p:nvPr>
            <p:ph type="title"/>
          </p:nvPr>
        </p:nvSpPr>
        <p:spPr>
          <a:xfrm>
            <a:off x="471488" y="527405"/>
            <a:ext cx="5915025" cy="1914702"/>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9" name="Google Shape;19;p4"/>
          <p:cNvSpPr txBox="1">
            <a:spLocks noGrp="1"/>
          </p:cNvSpPr>
          <p:nvPr>
            <p:ph type="body" idx="1"/>
          </p:nvPr>
        </p:nvSpPr>
        <p:spPr>
          <a:xfrm>
            <a:off x="471488" y="2637014"/>
            <a:ext cx="5915025" cy="6285266"/>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750"/>
              </a:spcBef>
              <a:spcAft>
                <a:spcPts val="0"/>
              </a:spcAft>
              <a:buClr>
                <a:schemeClr val="dk1"/>
              </a:buClr>
              <a:buSzPts val="1800"/>
              <a:buChar char="•"/>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
        <p:nvSpPr>
          <p:cNvPr id="20" name="Google Shape;20;p4"/>
          <p:cNvSpPr txBox="1">
            <a:spLocks noGrp="1"/>
          </p:cNvSpPr>
          <p:nvPr>
            <p:ph type="dt" idx="10"/>
          </p:nvPr>
        </p:nvSpPr>
        <p:spPr>
          <a:xfrm>
            <a:off x="471488" y="9181397"/>
            <a:ext cx="1543050" cy="527403"/>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1" name="Google Shape;21;p4"/>
          <p:cNvSpPr txBox="1">
            <a:spLocks noGrp="1"/>
          </p:cNvSpPr>
          <p:nvPr>
            <p:ph type="ftr" idx="11"/>
          </p:nvPr>
        </p:nvSpPr>
        <p:spPr>
          <a:xfrm>
            <a:off x="2271713" y="9181397"/>
            <a:ext cx="2314575" cy="527403"/>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2" name="Google Shape;22;p4"/>
          <p:cNvSpPr txBox="1">
            <a:spLocks noGrp="1"/>
          </p:cNvSpPr>
          <p:nvPr>
            <p:ph type="sldNum" idx="12"/>
          </p:nvPr>
        </p:nvSpPr>
        <p:spPr>
          <a:xfrm>
            <a:off x="4843463" y="9181397"/>
            <a:ext cx="1543050" cy="527403"/>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ja-JP"/>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セクション見出し" type="secHead">
  <p:cSld name="SECTION_HEADER">
    <p:spTree>
      <p:nvGrpSpPr>
        <p:cNvPr id="1" name="Shape 23"/>
        <p:cNvGrpSpPr/>
        <p:nvPr/>
      </p:nvGrpSpPr>
      <p:grpSpPr>
        <a:xfrm>
          <a:off x="0" y="0"/>
          <a:ext cx="0" cy="0"/>
          <a:chOff x="0" y="0"/>
          <a:chExt cx="0" cy="0"/>
        </a:xfrm>
      </p:grpSpPr>
      <p:sp>
        <p:nvSpPr>
          <p:cNvPr id="24" name="Google Shape;24;p5"/>
          <p:cNvSpPr txBox="1">
            <a:spLocks noGrp="1"/>
          </p:cNvSpPr>
          <p:nvPr>
            <p:ph type="title"/>
          </p:nvPr>
        </p:nvSpPr>
        <p:spPr>
          <a:xfrm>
            <a:off x="467916" y="2469624"/>
            <a:ext cx="5915025" cy="412062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4500"/>
              <a:buFont typeface="Calibri"/>
              <a:buNone/>
              <a:defRPr sz="45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5" name="Google Shape;25;p5"/>
          <p:cNvSpPr txBox="1">
            <a:spLocks noGrp="1"/>
          </p:cNvSpPr>
          <p:nvPr>
            <p:ph type="body" idx="1"/>
          </p:nvPr>
        </p:nvSpPr>
        <p:spPr>
          <a:xfrm>
            <a:off x="467916" y="6629226"/>
            <a:ext cx="5915025" cy="2166937"/>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750"/>
              </a:spcBef>
              <a:spcAft>
                <a:spcPts val="0"/>
              </a:spcAft>
              <a:buClr>
                <a:schemeClr val="dk1"/>
              </a:buClr>
              <a:buSzPts val="1800"/>
              <a:buNone/>
              <a:defRPr sz="1800">
                <a:solidFill>
                  <a:schemeClr val="dk1"/>
                </a:solidFill>
              </a:defRPr>
            </a:lvl1pPr>
            <a:lvl2pPr marL="914400" lvl="1" indent="-228600" algn="l">
              <a:lnSpc>
                <a:spcPct val="90000"/>
              </a:lnSpc>
              <a:spcBef>
                <a:spcPts val="375"/>
              </a:spcBef>
              <a:spcAft>
                <a:spcPts val="0"/>
              </a:spcAft>
              <a:buClr>
                <a:srgbClr val="888888"/>
              </a:buClr>
              <a:buSzPts val="1500"/>
              <a:buNone/>
              <a:defRPr sz="1500">
                <a:solidFill>
                  <a:srgbClr val="888888"/>
                </a:solidFill>
              </a:defRPr>
            </a:lvl2pPr>
            <a:lvl3pPr marL="1371600" lvl="2" indent="-228600" algn="l">
              <a:lnSpc>
                <a:spcPct val="90000"/>
              </a:lnSpc>
              <a:spcBef>
                <a:spcPts val="375"/>
              </a:spcBef>
              <a:spcAft>
                <a:spcPts val="0"/>
              </a:spcAft>
              <a:buClr>
                <a:srgbClr val="888888"/>
              </a:buClr>
              <a:buSzPts val="1350"/>
              <a:buNone/>
              <a:defRPr sz="1350">
                <a:solidFill>
                  <a:srgbClr val="888888"/>
                </a:solidFill>
              </a:defRPr>
            </a:lvl3pPr>
            <a:lvl4pPr marL="1828800" lvl="3" indent="-228600" algn="l">
              <a:lnSpc>
                <a:spcPct val="90000"/>
              </a:lnSpc>
              <a:spcBef>
                <a:spcPts val="375"/>
              </a:spcBef>
              <a:spcAft>
                <a:spcPts val="0"/>
              </a:spcAft>
              <a:buClr>
                <a:srgbClr val="888888"/>
              </a:buClr>
              <a:buSzPts val="1200"/>
              <a:buNone/>
              <a:defRPr sz="1200">
                <a:solidFill>
                  <a:srgbClr val="888888"/>
                </a:solidFill>
              </a:defRPr>
            </a:lvl4pPr>
            <a:lvl5pPr marL="2286000" lvl="4" indent="-228600" algn="l">
              <a:lnSpc>
                <a:spcPct val="90000"/>
              </a:lnSpc>
              <a:spcBef>
                <a:spcPts val="375"/>
              </a:spcBef>
              <a:spcAft>
                <a:spcPts val="0"/>
              </a:spcAft>
              <a:buClr>
                <a:srgbClr val="888888"/>
              </a:buClr>
              <a:buSzPts val="1200"/>
              <a:buNone/>
              <a:defRPr sz="1200">
                <a:solidFill>
                  <a:srgbClr val="888888"/>
                </a:solidFill>
              </a:defRPr>
            </a:lvl5pPr>
            <a:lvl6pPr marL="2743200" lvl="5" indent="-228600" algn="l">
              <a:lnSpc>
                <a:spcPct val="90000"/>
              </a:lnSpc>
              <a:spcBef>
                <a:spcPts val="375"/>
              </a:spcBef>
              <a:spcAft>
                <a:spcPts val="0"/>
              </a:spcAft>
              <a:buClr>
                <a:srgbClr val="888888"/>
              </a:buClr>
              <a:buSzPts val="1200"/>
              <a:buNone/>
              <a:defRPr sz="1200">
                <a:solidFill>
                  <a:srgbClr val="888888"/>
                </a:solidFill>
              </a:defRPr>
            </a:lvl6pPr>
            <a:lvl7pPr marL="3200400" lvl="6" indent="-228600" algn="l">
              <a:lnSpc>
                <a:spcPct val="90000"/>
              </a:lnSpc>
              <a:spcBef>
                <a:spcPts val="375"/>
              </a:spcBef>
              <a:spcAft>
                <a:spcPts val="0"/>
              </a:spcAft>
              <a:buClr>
                <a:srgbClr val="888888"/>
              </a:buClr>
              <a:buSzPts val="1200"/>
              <a:buNone/>
              <a:defRPr sz="1200">
                <a:solidFill>
                  <a:srgbClr val="888888"/>
                </a:solidFill>
              </a:defRPr>
            </a:lvl7pPr>
            <a:lvl8pPr marL="3657600" lvl="7" indent="-228600" algn="l">
              <a:lnSpc>
                <a:spcPct val="90000"/>
              </a:lnSpc>
              <a:spcBef>
                <a:spcPts val="375"/>
              </a:spcBef>
              <a:spcAft>
                <a:spcPts val="0"/>
              </a:spcAft>
              <a:buClr>
                <a:srgbClr val="888888"/>
              </a:buClr>
              <a:buSzPts val="1200"/>
              <a:buNone/>
              <a:defRPr sz="1200">
                <a:solidFill>
                  <a:srgbClr val="888888"/>
                </a:solidFill>
              </a:defRPr>
            </a:lvl8pPr>
            <a:lvl9pPr marL="4114800" lvl="8" indent="-228600" algn="l">
              <a:lnSpc>
                <a:spcPct val="90000"/>
              </a:lnSpc>
              <a:spcBef>
                <a:spcPts val="375"/>
              </a:spcBef>
              <a:spcAft>
                <a:spcPts val="0"/>
              </a:spcAft>
              <a:buClr>
                <a:srgbClr val="888888"/>
              </a:buClr>
              <a:buSzPts val="1200"/>
              <a:buNone/>
              <a:defRPr sz="1200">
                <a:solidFill>
                  <a:srgbClr val="888888"/>
                </a:solidFill>
              </a:defRPr>
            </a:lvl9pPr>
          </a:lstStyle>
          <a:p>
            <a:endParaRPr/>
          </a:p>
        </p:txBody>
      </p:sp>
      <p:sp>
        <p:nvSpPr>
          <p:cNvPr id="26" name="Google Shape;26;p5"/>
          <p:cNvSpPr txBox="1">
            <a:spLocks noGrp="1"/>
          </p:cNvSpPr>
          <p:nvPr>
            <p:ph type="dt" idx="10"/>
          </p:nvPr>
        </p:nvSpPr>
        <p:spPr>
          <a:xfrm>
            <a:off x="471488" y="9181397"/>
            <a:ext cx="1543050" cy="527403"/>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7" name="Google Shape;27;p5"/>
          <p:cNvSpPr txBox="1">
            <a:spLocks noGrp="1"/>
          </p:cNvSpPr>
          <p:nvPr>
            <p:ph type="ftr" idx="11"/>
          </p:nvPr>
        </p:nvSpPr>
        <p:spPr>
          <a:xfrm>
            <a:off x="2271713" y="9181397"/>
            <a:ext cx="2314575" cy="527403"/>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8" name="Google Shape;28;p5"/>
          <p:cNvSpPr txBox="1">
            <a:spLocks noGrp="1"/>
          </p:cNvSpPr>
          <p:nvPr>
            <p:ph type="sldNum" idx="12"/>
          </p:nvPr>
        </p:nvSpPr>
        <p:spPr>
          <a:xfrm>
            <a:off x="4843463" y="9181397"/>
            <a:ext cx="1543050" cy="527403"/>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ja-JP"/>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2 つのコンテンツ" type="twoObj">
  <p:cSld name="TWO_OBJECTS">
    <p:spTree>
      <p:nvGrpSpPr>
        <p:cNvPr id="1" name="Shape 29"/>
        <p:cNvGrpSpPr/>
        <p:nvPr/>
      </p:nvGrpSpPr>
      <p:grpSpPr>
        <a:xfrm>
          <a:off x="0" y="0"/>
          <a:ext cx="0" cy="0"/>
          <a:chOff x="0" y="0"/>
          <a:chExt cx="0" cy="0"/>
        </a:xfrm>
      </p:grpSpPr>
      <p:sp>
        <p:nvSpPr>
          <p:cNvPr id="30" name="Google Shape;30;p6"/>
          <p:cNvSpPr txBox="1">
            <a:spLocks noGrp="1"/>
          </p:cNvSpPr>
          <p:nvPr>
            <p:ph type="title"/>
          </p:nvPr>
        </p:nvSpPr>
        <p:spPr>
          <a:xfrm>
            <a:off x="471488" y="527405"/>
            <a:ext cx="5915025" cy="1914702"/>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1" name="Google Shape;31;p6"/>
          <p:cNvSpPr txBox="1">
            <a:spLocks noGrp="1"/>
          </p:cNvSpPr>
          <p:nvPr>
            <p:ph type="body" idx="1"/>
          </p:nvPr>
        </p:nvSpPr>
        <p:spPr>
          <a:xfrm>
            <a:off x="471488" y="2637014"/>
            <a:ext cx="2914650" cy="6285266"/>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750"/>
              </a:spcBef>
              <a:spcAft>
                <a:spcPts val="0"/>
              </a:spcAft>
              <a:buClr>
                <a:schemeClr val="dk1"/>
              </a:buClr>
              <a:buSzPts val="1800"/>
              <a:buChar char="•"/>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
        <p:nvSpPr>
          <p:cNvPr id="32" name="Google Shape;32;p6"/>
          <p:cNvSpPr txBox="1">
            <a:spLocks noGrp="1"/>
          </p:cNvSpPr>
          <p:nvPr>
            <p:ph type="body" idx="2"/>
          </p:nvPr>
        </p:nvSpPr>
        <p:spPr>
          <a:xfrm>
            <a:off x="3471863" y="2637014"/>
            <a:ext cx="2914650" cy="6285266"/>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750"/>
              </a:spcBef>
              <a:spcAft>
                <a:spcPts val="0"/>
              </a:spcAft>
              <a:buClr>
                <a:schemeClr val="dk1"/>
              </a:buClr>
              <a:buSzPts val="1800"/>
              <a:buChar char="•"/>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
        <p:nvSpPr>
          <p:cNvPr id="33" name="Google Shape;33;p6"/>
          <p:cNvSpPr txBox="1">
            <a:spLocks noGrp="1"/>
          </p:cNvSpPr>
          <p:nvPr>
            <p:ph type="dt" idx="10"/>
          </p:nvPr>
        </p:nvSpPr>
        <p:spPr>
          <a:xfrm>
            <a:off x="471488" y="9181397"/>
            <a:ext cx="1543050" cy="527403"/>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4" name="Google Shape;34;p6"/>
          <p:cNvSpPr txBox="1">
            <a:spLocks noGrp="1"/>
          </p:cNvSpPr>
          <p:nvPr>
            <p:ph type="ftr" idx="11"/>
          </p:nvPr>
        </p:nvSpPr>
        <p:spPr>
          <a:xfrm>
            <a:off x="2271713" y="9181397"/>
            <a:ext cx="2314575" cy="527403"/>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5" name="Google Shape;35;p6"/>
          <p:cNvSpPr txBox="1">
            <a:spLocks noGrp="1"/>
          </p:cNvSpPr>
          <p:nvPr>
            <p:ph type="sldNum" idx="12"/>
          </p:nvPr>
        </p:nvSpPr>
        <p:spPr>
          <a:xfrm>
            <a:off x="4843463" y="9181397"/>
            <a:ext cx="1543050" cy="527403"/>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ja-JP"/>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比較" type="twoTxTwoObj">
  <p:cSld name="TWO_OBJECTS_WITH_TEXT">
    <p:spTree>
      <p:nvGrpSpPr>
        <p:cNvPr id="1" name="Shape 36"/>
        <p:cNvGrpSpPr/>
        <p:nvPr/>
      </p:nvGrpSpPr>
      <p:grpSpPr>
        <a:xfrm>
          <a:off x="0" y="0"/>
          <a:ext cx="0" cy="0"/>
          <a:chOff x="0" y="0"/>
          <a:chExt cx="0" cy="0"/>
        </a:xfrm>
      </p:grpSpPr>
      <p:sp>
        <p:nvSpPr>
          <p:cNvPr id="37" name="Google Shape;37;p7"/>
          <p:cNvSpPr txBox="1">
            <a:spLocks noGrp="1"/>
          </p:cNvSpPr>
          <p:nvPr>
            <p:ph type="title"/>
          </p:nvPr>
        </p:nvSpPr>
        <p:spPr>
          <a:xfrm>
            <a:off x="472381" y="527405"/>
            <a:ext cx="5915025" cy="1914702"/>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8" name="Google Shape;38;p7"/>
          <p:cNvSpPr txBox="1">
            <a:spLocks noGrp="1"/>
          </p:cNvSpPr>
          <p:nvPr>
            <p:ph type="body" idx="1"/>
          </p:nvPr>
        </p:nvSpPr>
        <p:spPr>
          <a:xfrm>
            <a:off x="472381" y="2428347"/>
            <a:ext cx="2901255" cy="1190095"/>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750"/>
              </a:spcBef>
              <a:spcAft>
                <a:spcPts val="0"/>
              </a:spcAft>
              <a:buClr>
                <a:schemeClr val="dk1"/>
              </a:buClr>
              <a:buSzPts val="1800"/>
              <a:buNone/>
              <a:defRPr sz="1800" b="1"/>
            </a:lvl1pPr>
            <a:lvl2pPr marL="914400" lvl="1" indent="-228600" algn="l">
              <a:lnSpc>
                <a:spcPct val="90000"/>
              </a:lnSpc>
              <a:spcBef>
                <a:spcPts val="375"/>
              </a:spcBef>
              <a:spcAft>
                <a:spcPts val="0"/>
              </a:spcAft>
              <a:buClr>
                <a:schemeClr val="dk1"/>
              </a:buClr>
              <a:buSzPts val="1500"/>
              <a:buNone/>
              <a:defRPr sz="1500" b="1"/>
            </a:lvl2pPr>
            <a:lvl3pPr marL="1371600" lvl="2" indent="-228600" algn="l">
              <a:lnSpc>
                <a:spcPct val="90000"/>
              </a:lnSpc>
              <a:spcBef>
                <a:spcPts val="375"/>
              </a:spcBef>
              <a:spcAft>
                <a:spcPts val="0"/>
              </a:spcAft>
              <a:buClr>
                <a:schemeClr val="dk1"/>
              </a:buClr>
              <a:buSzPts val="1350"/>
              <a:buNone/>
              <a:defRPr sz="1350" b="1"/>
            </a:lvl3pPr>
            <a:lvl4pPr marL="1828800" lvl="3" indent="-228600" algn="l">
              <a:lnSpc>
                <a:spcPct val="90000"/>
              </a:lnSpc>
              <a:spcBef>
                <a:spcPts val="375"/>
              </a:spcBef>
              <a:spcAft>
                <a:spcPts val="0"/>
              </a:spcAft>
              <a:buClr>
                <a:schemeClr val="dk1"/>
              </a:buClr>
              <a:buSzPts val="1200"/>
              <a:buNone/>
              <a:defRPr sz="1200" b="1"/>
            </a:lvl4pPr>
            <a:lvl5pPr marL="2286000" lvl="4" indent="-228600" algn="l">
              <a:lnSpc>
                <a:spcPct val="90000"/>
              </a:lnSpc>
              <a:spcBef>
                <a:spcPts val="375"/>
              </a:spcBef>
              <a:spcAft>
                <a:spcPts val="0"/>
              </a:spcAft>
              <a:buClr>
                <a:schemeClr val="dk1"/>
              </a:buClr>
              <a:buSzPts val="1200"/>
              <a:buNone/>
              <a:defRPr sz="1200" b="1"/>
            </a:lvl5pPr>
            <a:lvl6pPr marL="2743200" lvl="5" indent="-228600" algn="l">
              <a:lnSpc>
                <a:spcPct val="90000"/>
              </a:lnSpc>
              <a:spcBef>
                <a:spcPts val="375"/>
              </a:spcBef>
              <a:spcAft>
                <a:spcPts val="0"/>
              </a:spcAft>
              <a:buClr>
                <a:schemeClr val="dk1"/>
              </a:buClr>
              <a:buSzPts val="1200"/>
              <a:buNone/>
              <a:defRPr sz="1200" b="1"/>
            </a:lvl6pPr>
            <a:lvl7pPr marL="3200400" lvl="6" indent="-228600" algn="l">
              <a:lnSpc>
                <a:spcPct val="90000"/>
              </a:lnSpc>
              <a:spcBef>
                <a:spcPts val="375"/>
              </a:spcBef>
              <a:spcAft>
                <a:spcPts val="0"/>
              </a:spcAft>
              <a:buClr>
                <a:schemeClr val="dk1"/>
              </a:buClr>
              <a:buSzPts val="1200"/>
              <a:buNone/>
              <a:defRPr sz="1200" b="1"/>
            </a:lvl7pPr>
            <a:lvl8pPr marL="3657600" lvl="7" indent="-228600" algn="l">
              <a:lnSpc>
                <a:spcPct val="90000"/>
              </a:lnSpc>
              <a:spcBef>
                <a:spcPts val="375"/>
              </a:spcBef>
              <a:spcAft>
                <a:spcPts val="0"/>
              </a:spcAft>
              <a:buClr>
                <a:schemeClr val="dk1"/>
              </a:buClr>
              <a:buSzPts val="1200"/>
              <a:buNone/>
              <a:defRPr sz="1200" b="1"/>
            </a:lvl8pPr>
            <a:lvl9pPr marL="4114800" lvl="8" indent="-228600" algn="l">
              <a:lnSpc>
                <a:spcPct val="90000"/>
              </a:lnSpc>
              <a:spcBef>
                <a:spcPts val="375"/>
              </a:spcBef>
              <a:spcAft>
                <a:spcPts val="0"/>
              </a:spcAft>
              <a:buClr>
                <a:schemeClr val="dk1"/>
              </a:buClr>
              <a:buSzPts val="1200"/>
              <a:buNone/>
              <a:defRPr sz="1200" b="1"/>
            </a:lvl9pPr>
          </a:lstStyle>
          <a:p>
            <a:endParaRPr/>
          </a:p>
        </p:txBody>
      </p:sp>
      <p:sp>
        <p:nvSpPr>
          <p:cNvPr id="39" name="Google Shape;39;p7"/>
          <p:cNvSpPr txBox="1">
            <a:spLocks noGrp="1"/>
          </p:cNvSpPr>
          <p:nvPr>
            <p:ph type="body" idx="2"/>
          </p:nvPr>
        </p:nvSpPr>
        <p:spPr>
          <a:xfrm>
            <a:off x="472381" y="3618442"/>
            <a:ext cx="2901255" cy="5322183"/>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750"/>
              </a:spcBef>
              <a:spcAft>
                <a:spcPts val="0"/>
              </a:spcAft>
              <a:buClr>
                <a:schemeClr val="dk1"/>
              </a:buClr>
              <a:buSzPts val="1800"/>
              <a:buChar char="•"/>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
        <p:nvSpPr>
          <p:cNvPr id="40" name="Google Shape;40;p7"/>
          <p:cNvSpPr txBox="1">
            <a:spLocks noGrp="1"/>
          </p:cNvSpPr>
          <p:nvPr>
            <p:ph type="body" idx="3"/>
          </p:nvPr>
        </p:nvSpPr>
        <p:spPr>
          <a:xfrm>
            <a:off x="3471863" y="2428347"/>
            <a:ext cx="2915543" cy="1190095"/>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750"/>
              </a:spcBef>
              <a:spcAft>
                <a:spcPts val="0"/>
              </a:spcAft>
              <a:buClr>
                <a:schemeClr val="dk1"/>
              </a:buClr>
              <a:buSzPts val="1800"/>
              <a:buNone/>
              <a:defRPr sz="1800" b="1"/>
            </a:lvl1pPr>
            <a:lvl2pPr marL="914400" lvl="1" indent="-228600" algn="l">
              <a:lnSpc>
                <a:spcPct val="90000"/>
              </a:lnSpc>
              <a:spcBef>
                <a:spcPts val="375"/>
              </a:spcBef>
              <a:spcAft>
                <a:spcPts val="0"/>
              </a:spcAft>
              <a:buClr>
                <a:schemeClr val="dk1"/>
              </a:buClr>
              <a:buSzPts val="1500"/>
              <a:buNone/>
              <a:defRPr sz="1500" b="1"/>
            </a:lvl2pPr>
            <a:lvl3pPr marL="1371600" lvl="2" indent="-228600" algn="l">
              <a:lnSpc>
                <a:spcPct val="90000"/>
              </a:lnSpc>
              <a:spcBef>
                <a:spcPts val="375"/>
              </a:spcBef>
              <a:spcAft>
                <a:spcPts val="0"/>
              </a:spcAft>
              <a:buClr>
                <a:schemeClr val="dk1"/>
              </a:buClr>
              <a:buSzPts val="1350"/>
              <a:buNone/>
              <a:defRPr sz="1350" b="1"/>
            </a:lvl3pPr>
            <a:lvl4pPr marL="1828800" lvl="3" indent="-228600" algn="l">
              <a:lnSpc>
                <a:spcPct val="90000"/>
              </a:lnSpc>
              <a:spcBef>
                <a:spcPts val="375"/>
              </a:spcBef>
              <a:spcAft>
                <a:spcPts val="0"/>
              </a:spcAft>
              <a:buClr>
                <a:schemeClr val="dk1"/>
              </a:buClr>
              <a:buSzPts val="1200"/>
              <a:buNone/>
              <a:defRPr sz="1200" b="1"/>
            </a:lvl4pPr>
            <a:lvl5pPr marL="2286000" lvl="4" indent="-228600" algn="l">
              <a:lnSpc>
                <a:spcPct val="90000"/>
              </a:lnSpc>
              <a:spcBef>
                <a:spcPts val="375"/>
              </a:spcBef>
              <a:spcAft>
                <a:spcPts val="0"/>
              </a:spcAft>
              <a:buClr>
                <a:schemeClr val="dk1"/>
              </a:buClr>
              <a:buSzPts val="1200"/>
              <a:buNone/>
              <a:defRPr sz="1200" b="1"/>
            </a:lvl5pPr>
            <a:lvl6pPr marL="2743200" lvl="5" indent="-228600" algn="l">
              <a:lnSpc>
                <a:spcPct val="90000"/>
              </a:lnSpc>
              <a:spcBef>
                <a:spcPts val="375"/>
              </a:spcBef>
              <a:spcAft>
                <a:spcPts val="0"/>
              </a:spcAft>
              <a:buClr>
                <a:schemeClr val="dk1"/>
              </a:buClr>
              <a:buSzPts val="1200"/>
              <a:buNone/>
              <a:defRPr sz="1200" b="1"/>
            </a:lvl6pPr>
            <a:lvl7pPr marL="3200400" lvl="6" indent="-228600" algn="l">
              <a:lnSpc>
                <a:spcPct val="90000"/>
              </a:lnSpc>
              <a:spcBef>
                <a:spcPts val="375"/>
              </a:spcBef>
              <a:spcAft>
                <a:spcPts val="0"/>
              </a:spcAft>
              <a:buClr>
                <a:schemeClr val="dk1"/>
              </a:buClr>
              <a:buSzPts val="1200"/>
              <a:buNone/>
              <a:defRPr sz="1200" b="1"/>
            </a:lvl7pPr>
            <a:lvl8pPr marL="3657600" lvl="7" indent="-228600" algn="l">
              <a:lnSpc>
                <a:spcPct val="90000"/>
              </a:lnSpc>
              <a:spcBef>
                <a:spcPts val="375"/>
              </a:spcBef>
              <a:spcAft>
                <a:spcPts val="0"/>
              </a:spcAft>
              <a:buClr>
                <a:schemeClr val="dk1"/>
              </a:buClr>
              <a:buSzPts val="1200"/>
              <a:buNone/>
              <a:defRPr sz="1200" b="1"/>
            </a:lvl8pPr>
            <a:lvl9pPr marL="4114800" lvl="8" indent="-228600" algn="l">
              <a:lnSpc>
                <a:spcPct val="90000"/>
              </a:lnSpc>
              <a:spcBef>
                <a:spcPts val="375"/>
              </a:spcBef>
              <a:spcAft>
                <a:spcPts val="0"/>
              </a:spcAft>
              <a:buClr>
                <a:schemeClr val="dk1"/>
              </a:buClr>
              <a:buSzPts val="1200"/>
              <a:buNone/>
              <a:defRPr sz="1200" b="1"/>
            </a:lvl9pPr>
          </a:lstStyle>
          <a:p>
            <a:endParaRPr/>
          </a:p>
        </p:txBody>
      </p:sp>
      <p:sp>
        <p:nvSpPr>
          <p:cNvPr id="41" name="Google Shape;41;p7"/>
          <p:cNvSpPr txBox="1">
            <a:spLocks noGrp="1"/>
          </p:cNvSpPr>
          <p:nvPr>
            <p:ph type="body" idx="4"/>
          </p:nvPr>
        </p:nvSpPr>
        <p:spPr>
          <a:xfrm>
            <a:off x="3471863" y="3618442"/>
            <a:ext cx="2915543" cy="5322183"/>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750"/>
              </a:spcBef>
              <a:spcAft>
                <a:spcPts val="0"/>
              </a:spcAft>
              <a:buClr>
                <a:schemeClr val="dk1"/>
              </a:buClr>
              <a:buSzPts val="1800"/>
              <a:buChar char="•"/>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
        <p:nvSpPr>
          <p:cNvPr id="42" name="Google Shape;42;p7"/>
          <p:cNvSpPr txBox="1">
            <a:spLocks noGrp="1"/>
          </p:cNvSpPr>
          <p:nvPr>
            <p:ph type="dt" idx="10"/>
          </p:nvPr>
        </p:nvSpPr>
        <p:spPr>
          <a:xfrm>
            <a:off x="471488" y="9181397"/>
            <a:ext cx="1543050" cy="527403"/>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3" name="Google Shape;43;p7"/>
          <p:cNvSpPr txBox="1">
            <a:spLocks noGrp="1"/>
          </p:cNvSpPr>
          <p:nvPr>
            <p:ph type="ftr" idx="11"/>
          </p:nvPr>
        </p:nvSpPr>
        <p:spPr>
          <a:xfrm>
            <a:off x="2271713" y="9181397"/>
            <a:ext cx="2314575" cy="527403"/>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4" name="Google Shape;44;p7"/>
          <p:cNvSpPr txBox="1">
            <a:spLocks noGrp="1"/>
          </p:cNvSpPr>
          <p:nvPr>
            <p:ph type="sldNum" idx="12"/>
          </p:nvPr>
        </p:nvSpPr>
        <p:spPr>
          <a:xfrm>
            <a:off x="4843463" y="9181397"/>
            <a:ext cx="1543050" cy="527403"/>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ja-JP"/>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タイトルのみ" type="titleOnly">
  <p:cSld name="TITLE_ONLY">
    <p:spTree>
      <p:nvGrpSpPr>
        <p:cNvPr id="1" name="Shape 45"/>
        <p:cNvGrpSpPr/>
        <p:nvPr/>
      </p:nvGrpSpPr>
      <p:grpSpPr>
        <a:xfrm>
          <a:off x="0" y="0"/>
          <a:ext cx="0" cy="0"/>
          <a:chOff x="0" y="0"/>
          <a:chExt cx="0" cy="0"/>
        </a:xfrm>
      </p:grpSpPr>
      <p:sp>
        <p:nvSpPr>
          <p:cNvPr id="46" name="Google Shape;46;p8"/>
          <p:cNvSpPr txBox="1">
            <a:spLocks noGrp="1"/>
          </p:cNvSpPr>
          <p:nvPr>
            <p:ph type="title"/>
          </p:nvPr>
        </p:nvSpPr>
        <p:spPr>
          <a:xfrm>
            <a:off x="471488" y="527405"/>
            <a:ext cx="5915025" cy="1914702"/>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7" name="Google Shape;47;p8"/>
          <p:cNvSpPr txBox="1">
            <a:spLocks noGrp="1"/>
          </p:cNvSpPr>
          <p:nvPr>
            <p:ph type="dt" idx="10"/>
          </p:nvPr>
        </p:nvSpPr>
        <p:spPr>
          <a:xfrm>
            <a:off x="471488" y="9181397"/>
            <a:ext cx="1543050" cy="527403"/>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8" name="Google Shape;48;p8"/>
          <p:cNvSpPr txBox="1">
            <a:spLocks noGrp="1"/>
          </p:cNvSpPr>
          <p:nvPr>
            <p:ph type="ftr" idx="11"/>
          </p:nvPr>
        </p:nvSpPr>
        <p:spPr>
          <a:xfrm>
            <a:off x="2271713" y="9181397"/>
            <a:ext cx="2314575" cy="527403"/>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9" name="Google Shape;49;p8"/>
          <p:cNvSpPr txBox="1">
            <a:spLocks noGrp="1"/>
          </p:cNvSpPr>
          <p:nvPr>
            <p:ph type="sldNum" idx="12"/>
          </p:nvPr>
        </p:nvSpPr>
        <p:spPr>
          <a:xfrm>
            <a:off x="4843463" y="9181397"/>
            <a:ext cx="1543050" cy="527403"/>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ja-JP"/>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白紙" type="blank">
  <p:cSld name="BLANK">
    <p:spTree>
      <p:nvGrpSpPr>
        <p:cNvPr id="1" name="Shape 50"/>
        <p:cNvGrpSpPr/>
        <p:nvPr/>
      </p:nvGrpSpPr>
      <p:grpSpPr>
        <a:xfrm>
          <a:off x="0" y="0"/>
          <a:ext cx="0" cy="0"/>
          <a:chOff x="0" y="0"/>
          <a:chExt cx="0" cy="0"/>
        </a:xfrm>
      </p:grpSpPr>
      <p:sp>
        <p:nvSpPr>
          <p:cNvPr id="51" name="Google Shape;51;p9"/>
          <p:cNvSpPr txBox="1">
            <a:spLocks noGrp="1"/>
          </p:cNvSpPr>
          <p:nvPr>
            <p:ph type="dt" idx="10"/>
          </p:nvPr>
        </p:nvSpPr>
        <p:spPr>
          <a:xfrm>
            <a:off x="471488" y="9181397"/>
            <a:ext cx="1543050" cy="527403"/>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2" name="Google Shape;52;p9"/>
          <p:cNvSpPr txBox="1">
            <a:spLocks noGrp="1"/>
          </p:cNvSpPr>
          <p:nvPr>
            <p:ph type="ftr" idx="11"/>
          </p:nvPr>
        </p:nvSpPr>
        <p:spPr>
          <a:xfrm>
            <a:off x="2271713" y="9181397"/>
            <a:ext cx="2314575" cy="527403"/>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3" name="Google Shape;53;p9"/>
          <p:cNvSpPr txBox="1">
            <a:spLocks noGrp="1"/>
          </p:cNvSpPr>
          <p:nvPr>
            <p:ph type="sldNum" idx="12"/>
          </p:nvPr>
        </p:nvSpPr>
        <p:spPr>
          <a:xfrm>
            <a:off x="4843463" y="9181397"/>
            <a:ext cx="1543050" cy="527403"/>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ja-JP"/>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タイトル付きのコンテンツ" type="objTx">
  <p:cSld name="OBJECT_WITH_CAPTION_TEXT">
    <p:spTree>
      <p:nvGrpSpPr>
        <p:cNvPr id="1" name="Shape 54"/>
        <p:cNvGrpSpPr/>
        <p:nvPr/>
      </p:nvGrpSpPr>
      <p:grpSpPr>
        <a:xfrm>
          <a:off x="0" y="0"/>
          <a:ext cx="0" cy="0"/>
          <a:chOff x="0" y="0"/>
          <a:chExt cx="0" cy="0"/>
        </a:xfrm>
      </p:grpSpPr>
      <p:sp>
        <p:nvSpPr>
          <p:cNvPr id="55" name="Google Shape;55;p10"/>
          <p:cNvSpPr txBox="1">
            <a:spLocks noGrp="1"/>
          </p:cNvSpPr>
          <p:nvPr>
            <p:ph type="title"/>
          </p:nvPr>
        </p:nvSpPr>
        <p:spPr>
          <a:xfrm>
            <a:off x="472381" y="660400"/>
            <a:ext cx="2211884" cy="23114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2400"/>
              <a:buFont typeface="Calibri"/>
              <a:buNone/>
              <a:defRPr sz="24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6" name="Google Shape;56;p10"/>
          <p:cNvSpPr txBox="1">
            <a:spLocks noGrp="1"/>
          </p:cNvSpPr>
          <p:nvPr>
            <p:ph type="body" idx="1"/>
          </p:nvPr>
        </p:nvSpPr>
        <p:spPr>
          <a:xfrm>
            <a:off x="2915543" y="1426283"/>
            <a:ext cx="3471863" cy="7039681"/>
          </a:xfrm>
          <a:prstGeom prst="rect">
            <a:avLst/>
          </a:prstGeom>
          <a:noFill/>
          <a:ln>
            <a:noFill/>
          </a:ln>
        </p:spPr>
        <p:txBody>
          <a:bodyPr spcFirstLastPara="1" wrap="square" lIns="91425" tIns="45700" rIns="91425" bIns="45700" anchor="t" anchorCtr="0">
            <a:normAutofit/>
          </a:bodyPr>
          <a:lstStyle>
            <a:lvl1pPr marL="457200" lvl="0" indent="-381000" algn="l">
              <a:lnSpc>
                <a:spcPct val="90000"/>
              </a:lnSpc>
              <a:spcBef>
                <a:spcPts val="750"/>
              </a:spcBef>
              <a:spcAft>
                <a:spcPts val="0"/>
              </a:spcAft>
              <a:buClr>
                <a:schemeClr val="dk1"/>
              </a:buClr>
              <a:buSzPts val="2400"/>
              <a:buChar char="•"/>
              <a:defRPr sz="2400"/>
            </a:lvl1pPr>
            <a:lvl2pPr marL="914400" lvl="1" indent="-361950" algn="l">
              <a:lnSpc>
                <a:spcPct val="90000"/>
              </a:lnSpc>
              <a:spcBef>
                <a:spcPts val="375"/>
              </a:spcBef>
              <a:spcAft>
                <a:spcPts val="0"/>
              </a:spcAft>
              <a:buClr>
                <a:schemeClr val="dk1"/>
              </a:buClr>
              <a:buSzPts val="2100"/>
              <a:buChar char="•"/>
              <a:defRPr sz="2100"/>
            </a:lvl2pPr>
            <a:lvl3pPr marL="1371600" lvl="2" indent="-342900" algn="l">
              <a:lnSpc>
                <a:spcPct val="90000"/>
              </a:lnSpc>
              <a:spcBef>
                <a:spcPts val="375"/>
              </a:spcBef>
              <a:spcAft>
                <a:spcPts val="0"/>
              </a:spcAft>
              <a:buClr>
                <a:schemeClr val="dk1"/>
              </a:buClr>
              <a:buSzPts val="1800"/>
              <a:buChar char="•"/>
              <a:defRPr sz="1800"/>
            </a:lvl3pPr>
            <a:lvl4pPr marL="1828800" lvl="3" indent="-323850" algn="l">
              <a:lnSpc>
                <a:spcPct val="90000"/>
              </a:lnSpc>
              <a:spcBef>
                <a:spcPts val="375"/>
              </a:spcBef>
              <a:spcAft>
                <a:spcPts val="0"/>
              </a:spcAft>
              <a:buClr>
                <a:schemeClr val="dk1"/>
              </a:buClr>
              <a:buSzPts val="1500"/>
              <a:buChar char="•"/>
              <a:defRPr sz="1500"/>
            </a:lvl4pPr>
            <a:lvl5pPr marL="2286000" lvl="4" indent="-323850" algn="l">
              <a:lnSpc>
                <a:spcPct val="90000"/>
              </a:lnSpc>
              <a:spcBef>
                <a:spcPts val="375"/>
              </a:spcBef>
              <a:spcAft>
                <a:spcPts val="0"/>
              </a:spcAft>
              <a:buClr>
                <a:schemeClr val="dk1"/>
              </a:buClr>
              <a:buSzPts val="1500"/>
              <a:buChar char="•"/>
              <a:defRPr sz="1500"/>
            </a:lvl5pPr>
            <a:lvl6pPr marL="2743200" lvl="5" indent="-323850" algn="l">
              <a:lnSpc>
                <a:spcPct val="90000"/>
              </a:lnSpc>
              <a:spcBef>
                <a:spcPts val="375"/>
              </a:spcBef>
              <a:spcAft>
                <a:spcPts val="0"/>
              </a:spcAft>
              <a:buClr>
                <a:schemeClr val="dk1"/>
              </a:buClr>
              <a:buSzPts val="1500"/>
              <a:buChar char="•"/>
              <a:defRPr sz="1500"/>
            </a:lvl6pPr>
            <a:lvl7pPr marL="3200400" lvl="6" indent="-323850" algn="l">
              <a:lnSpc>
                <a:spcPct val="90000"/>
              </a:lnSpc>
              <a:spcBef>
                <a:spcPts val="375"/>
              </a:spcBef>
              <a:spcAft>
                <a:spcPts val="0"/>
              </a:spcAft>
              <a:buClr>
                <a:schemeClr val="dk1"/>
              </a:buClr>
              <a:buSzPts val="1500"/>
              <a:buChar char="•"/>
              <a:defRPr sz="1500"/>
            </a:lvl7pPr>
            <a:lvl8pPr marL="3657600" lvl="7" indent="-323850" algn="l">
              <a:lnSpc>
                <a:spcPct val="90000"/>
              </a:lnSpc>
              <a:spcBef>
                <a:spcPts val="375"/>
              </a:spcBef>
              <a:spcAft>
                <a:spcPts val="0"/>
              </a:spcAft>
              <a:buClr>
                <a:schemeClr val="dk1"/>
              </a:buClr>
              <a:buSzPts val="1500"/>
              <a:buChar char="•"/>
              <a:defRPr sz="1500"/>
            </a:lvl8pPr>
            <a:lvl9pPr marL="4114800" lvl="8" indent="-323850" algn="l">
              <a:lnSpc>
                <a:spcPct val="90000"/>
              </a:lnSpc>
              <a:spcBef>
                <a:spcPts val="375"/>
              </a:spcBef>
              <a:spcAft>
                <a:spcPts val="0"/>
              </a:spcAft>
              <a:buClr>
                <a:schemeClr val="dk1"/>
              </a:buClr>
              <a:buSzPts val="1500"/>
              <a:buChar char="•"/>
              <a:defRPr sz="1500"/>
            </a:lvl9pPr>
          </a:lstStyle>
          <a:p>
            <a:endParaRPr/>
          </a:p>
        </p:txBody>
      </p:sp>
      <p:sp>
        <p:nvSpPr>
          <p:cNvPr id="57" name="Google Shape;57;p10"/>
          <p:cNvSpPr txBox="1">
            <a:spLocks noGrp="1"/>
          </p:cNvSpPr>
          <p:nvPr>
            <p:ph type="body" idx="2"/>
          </p:nvPr>
        </p:nvSpPr>
        <p:spPr>
          <a:xfrm>
            <a:off x="472381" y="2971800"/>
            <a:ext cx="2211884" cy="5505627"/>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750"/>
              </a:spcBef>
              <a:spcAft>
                <a:spcPts val="0"/>
              </a:spcAft>
              <a:buClr>
                <a:schemeClr val="dk1"/>
              </a:buClr>
              <a:buSzPts val="1200"/>
              <a:buNone/>
              <a:defRPr sz="1200"/>
            </a:lvl1pPr>
            <a:lvl2pPr marL="914400" lvl="1" indent="-228600" algn="l">
              <a:lnSpc>
                <a:spcPct val="90000"/>
              </a:lnSpc>
              <a:spcBef>
                <a:spcPts val="375"/>
              </a:spcBef>
              <a:spcAft>
                <a:spcPts val="0"/>
              </a:spcAft>
              <a:buClr>
                <a:schemeClr val="dk1"/>
              </a:buClr>
              <a:buSzPts val="1050"/>
              <a:buNone/>
              <a:defRPr sz="1050"/>
            </a:lvl2pPr>
            <a:lvl3pPr marL="1371600" lvl="2" indent="-228600" algn="l">
              <a:lnSpc>
                <a:spcPct val="90000"/>
              </a:lnSpc>
              <a:spcBef>
                <a:spcPts val="375"/>
              </a:spcBef>
              <a:spcAft>
                <a:spcPts val="0"/>
              </a:spcAft>
              <a:buClr>
                <a:schemeClr val="dk1"/>
              </a:buClr>
              <a:buSzPts val="900"/>
              <a:buNone/>
              <a:defRPr sz="900"/>
            </a:lvl3pPr>
            <a:lvl4pPr marL="1828800" lvl="3" indent="-228600" algn="l">
              <a:lnSpc>
                <a:spcPct val="90000"/>
              </a:lnSpc>
              <a:spcBef>
                <a:spcPts val="375"/>
              </a:spcBef>
              <a:spcAft>
                <a:spcPts val="0"/>
              </a:spcAft>
              <a:buClr>
                <a:schemeClr val="dk1"/>
              </a:buClr>
              <a:buSzPts val="750"/>
              <a:buNone/>
              <a:defRPr sz="750"/>
            </a:lvl4pPr>
            <a:lvl5pPr marL="2286000" lvl="4" indent="-228600" algn="l">
              <a:lnSpc>
                <a:spcPct val="90000"/>
              </a:lnSpc>
              <a:spcBef>
                <a:spcPts val="375"/>
              </a:spcBef>
              <a:spcAft>
                <a:spcPts val="0"/>
              </a:spcAft>
              <a:buClr>
                <a:schemeClr val="dk1"/>
              </a:buClr>
              <a:buSzPts val="750"/>
              <a:buNone/>
              <a:defRPr sz="750"/>
            </a:lvl5pPr>
            <a:lvl6pPr marL="2743200" lvl="5" indent="-228600" algn="l">
              <a:lnSpc>
                <a:spcPct val="90000"/>
              </a:lnSpc>
              <a:spcBef>
                <a:spcPts val="375"/>
              </a:spcBef>
              <a:spcAft>
                <a:spcPts val="0"/>
              </a:spcAft>
              <a:buClr>
                <a:schemeClr val="dk1"/>
              </a:buClr>
              <a:buSzPts val="750"/>
              <a:buNone/>
              <a:defRPr sz="750"/>
            </a:lvl6pPr>
            <a:lvl7pPr marL="3200400" lvl="6" indent="-228600" algn="l">
              <a:lnSpc>
                <a:spcPct val="90000"/>
              </a:lnSpc>
              <a:spcBef>
                <a:spcPts val="375"/>
              </a:spcBef>
              <a:spcAft>
                <a:spcPts val="0"/>
              </a:spcAft>
              <a:buClr>
                <a:schemeClr val="dk1"/>
              </a:buClr>
              <a:buSzPts val="750"/>
              <a:buNone/>
              <a:defRPr sz="750"/>
            </a:lvl7pPr>
            <a:lvl8pPr marL="3657600" lvl="7" indent="-228600" algn="l">
              <a:lnSpc>
                <a:spcPct val="90000"/>
              </a:lnSpc>
              <a:spcBef>
                <a:spcPts val="375"/>
              </a:spcBef>
              <a:spcAft>
                <a:spcPts val="0"/>
              </a:spcAft>
              <a:buClr>
                <a:schemeClr val="dk1"/>
              </a:buClr>
              <a:buSzPts val="750"/>
              <a:buNone/>
              <a:defRPr sz="750"/>
            </a:lvl8pPr>
            <a:lvl9pPr marL="4114800" lvl="8" indent="-228600" algn="l">
              <a:lnSpc>
                <a:spcPct val="90000"/>
              </a:lnSpc>
              <a:spcBef>
                <a:spcPts val="375"/>
              </a:spcBef>
              <a:spcAft>
                <a:spcPts val="0"/>
              </a:spcAft>
              <a:buClr>
                <a:schemeClr val="dk1"/>
              </a:buClr>
              <a:buSzPts val="750"/>
              <a:buNone/>
              <a:defRPr sz="750"/>
            </a:lvl9pPr>
          </a:lstStyle>
          <a:p>
            <a:endParaRPr/>
          </a:p>
        </p:txBody>
      </p:sp>
      <p:sp>
        <p:nvSpPr>
          <p:cNvPr id="58" name="Google Shape;58;p10"/>
          <p:cNvSpPr txBox="1">
            <a:spLocks noGrp="1"/>
          </p:cNvSpPr>
          <p:nvPr>
            <p:ph type="dt" idx="10"/>
          </p:nvPr>
        </p:nvSpPr>
        <p:spPr>
          <a:xfrm>
            <a:off x="471488" y="9181397"/>
            <a:ext cx="1543050" cy="527403"/>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9" name="Google Shape;59;p10"/>
          <p:cNvSpPr txBox="1">
            <a:spLocks noGrp="1"/>
          </p:cNvSpPr>
          <p:nvPr>
            <p:ph type="ftr" idx="11"/>
          </p:nvPr>
        </p:nvSpPr>
        <p:spPr>
          <a:xfrm>
            <a:off x="2271713" y="9181397"/>
            <a:ext cx="2314575" cy="527403"/>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0" name="Google Shape;60;p10"/>
          <p:cNvSpPr txBox="1">
            <a:spLocks noGrp="1"/>
          </p:cNvSpPr>
          <p:nvPr>
            <p:ph type="sldNum" idx="12"/>
          </p:nvPr>
        </p:nvSpPr>
        <p:spPr>
          <a:xfrm>
            <a:off x="4843463" y="9181397"/>
            <a:ext cx="1543050" cy="527403"/>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ja-JP"/>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タイトル付きの図" type="picTx">
  <p:cSld name="PICTURE_WITH_CAPTION_TEXT">
    <p:spTree>
      <p:nvGrpSpPr>
        <p:cNvPr id="1" name="Shape 61"/>
        <p:cNvGrpSpPr/>
        <p:nvPr/>
      </p:nvGrpSpPr>
      <p:grpSpPr>
        <a:xfrm>
          <a:off x="0" y="0"/>
          <a:ext cx="0" cy="0"/>
          <a:chOff x="0" y="0"/>
          <a:chExt cx="0" cy="0"/>
        </a:xfrm>
      </p:grpSpPr>
      <p:sp>
        <p:nvSpPr>
          <p:cNvPr id="62" name="Google Shape;62;p11"/>
          <p:cNvSpPr txBox="1">
            <a:spLocks noGrp="1"/>
          </p:cNvSpPr>
          <p:nvPr>
            <p:ph type="title"/>
          </p:nvPr>
        </p:nvSpPr>
        <p:spPr>
          <a:xfrm>
            <a:off x="472381" y="660400"/>
            <a:ext cx="2211884" cy="23114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2400"/>
              <a:buFont typeface="Calibri"/>
              <a:buNone/>
              <a:defRPr sz="24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3" name="Google Shape;63;p11"/>
          <p:cNvSpPr>
            <a:spLocks noGrp="1"/>
          </p:cNvSpPr>
          <p:nvPr>
            <p:ph type="pic" idx="2"/>
          </p:nvPr>
        </p:nvSpPr>
        <p:spPr>
          <a:xfrm>
            <a:off x="2915543" y="1426283"/>
            <a:ext cx="3471863" cy="7039681"/>
          </a:xfrm>
          <a:prstGeom prst="rect">
            <a:avLst/>
          </a:prstGeom>
          <a:noFill/>
          <a:ln>
            <a:noFill/>
          </a:ln>
        </p:spPr>
      </p:sp>
      <p:sp>
        <p:nvSpPr>
          <p:cNvPr id="64" name="Google Shape;64;p11"/>
          <p:cNvSpPr txBox="1">
            <a:spLocks noGrp="1"/>
          </p:cNvSpPr>
          <p:nvPr>
            <p:ph type="body" idx="1"/>
          </p:nvPr>
        </p:nvSpPr>
        <p:spPr>
          <a:xfrm>
            <a:off x="472381" y="2971800"/>
            <a:ext cx="2211884" cy="5505627"/>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750"/>
              </a:spcBef>
              <a:spcAft>
                <a:spcPts val="0"/>
              </a:spcAft>
              <a:buClr>
                <a:schemeClr val="dk1"/>
              </a:buClr>
              <a:buSzPts val="1200"/>
              <a:buNone/>
              <a:defRPr sz="1200"/>
            </a:lvl1pPr>
            <a:lvl2pPr marL="914400" lvl="1" indent="-228600" algn="l">
              <a:lnSpc>
                <a:spcPct val="90000"/>
              </a:lnSpc>
              <a:spcBef>
                <a:spcPts val="375"/>
              </a:spcBef>
              <a:spcAft>
                <a:spcPts val="0"/>
              </a:spcAft>
              <a:buClr>
                <a:schemeClr val="dk1"/>
              </a:buClr>
              <a:buSzPts val="1050"/>
              <a:buNone/>
              <a:defRPr sz="1050"/>
            </a:lvl2pPr>
            <a:lvl3pPr marL="1371600" lvl="2" indent="-228600" algn="l">
              <a:lnSpc>
                <a:spcPct val="90000"/>
              </a:lnSpc>
              <a:spcBef>
                <a:spcPts val="375"/>
              </a:spcBef>
              <a:spcAft>
                <a:spcPts val="0"/>
              </a:spcAft>
              <a:buClr>
                <a:schemeClr val="dk1"/>
              </a:buClr>
              <a:buSzPts val="900"/>
              <a:buNone/>
              <a:defRPr sz="900"/>
            </a:lvl3pPr>
            <a:lvl4pPr marL="1828800" lvl="3" indent="-228600" algn="l">
              <a:lnSpc>
                <a:spcPct val="90000"/>
              </a:lnSpc>
              <a:spcBef>
                <a:spcPts val="375"/>
              </a:spcBef>
              <a:spcAft>
                <a:spcPts val="0"/>
              </a:spcAft>
              <a:buClr>
                <a:schemeClr val="dk1"/>
              </a:buClr>
              <a:buSzPts val="750"/>
              <a:buNone/>
              <a:defRPr sz="750"/>
            </a:lvl4pPr>
            <a:lvl5pPr marL="2286000" lvl="4" indent="-228600" algn="l">
              <a:lnSpc>
                <a:spcPct val="90000"/>
              </a:lnSpc>
              <a:spcBef>
                <a:spcPts val="375"/>
              </a:spcBef>
              <a:spcAft>
                <a:spcPts val="0"/>
              </a:spcAft>
              <a:buClr>
                <a:schemeClr val="dk1"/>
              </a:buClr>
              <a:buSzPts val="750"/>
              <a:buNone/>
              <a:defRPr sz="750"/>
            </a:lvl5pPr>
            <a:lvl6pPr marL="2743200" lvl="5" indent="-228600" algn="l">
              <a:lnSpc>
                <a:spcPct val="90000"/>
              </a:lnSpc>
              <a:spcBef>
                <a:spcPts val="375"/>
              </a:spcBef>
              <a:spcAft>
                <a:spcPts val="0"/>
              </a:spcAft>
              <a:buClr>
                <a:schemeClr val="dk1"/>
              </a:buClr>
              <a:buSzPts val="750"/>
              <a:buNone/>
              <a:defRPr sz="750"/>
            </a:lvl6pPr>
            <a:lvl7pPr marL="3200400" lvl="6" indent="-228600" algn="l">
              <a:lnSpc>
                <a:spcPct val="90000"/>
              </a:lnSpc>
              <a:spcBef>
                <a:spcPts val="375"/>
              </a:spcBef>
              <a:spcAft>
                <a:spcPts val="0"/>
              </a:spcAft>
              <a:buClr>
                <a:schemeClr val="dk1"/>
              </a:buClr>
              <a:buSzPts val="750"/>
              <a:buNone/>
              <a:defRPr sz="750"/>
            </a:lvl7pPr>
            <a:lvl8pPr marL="3657600" lvl="7" indent="-228600" algn="l">
              <a:lnSpc>
                <a:spcPct val="90000"/>
              </a:lnSpc>
              <a:spcBef>
                <a:spcPts val="375"/>
              </a:spcBef>
              <a:spcAft>
                <a:spcPts val="0"/>
              </a:spcAft>
              <a:buClr>
                <a:schemeClr val="dk1"/>
              </a:buClr>
              <a:buSzPts val="750"/>
              <a:buNone/>
              <a:defRPr sz="750"/>
            </a:lvl8pPr>
            <a:lvl9pPr marL="4114800" lvl="8" indent="-228600" algn="l">
              <a:lnSpc>
                <a:spcPct val="90000"/>
              </a:lnSpc>
              <a:spcBef>
                <a:spcPts val="375"/>
              </a:spcBef>
              <a:spcAft>
                <a:spcPts val="0"/>
              </a:spcAft>
              <a:buClr>
                <a:schemeClr val="dk1"/>
              </a:buClr>
              <a:buSzPts val="750"/>
              <a:buNone/>
              <a:defRPr sz="750"/>
            </a:lvl9pPr>
          </a:lstStyle>
          <a:p>
            <a:endParaRPr/>
          </a:p>
        </p:txBody>
      </p:sp>
      <p:sp>
        <p:nvSpPr>
          <p:cNvPr id="65" name="Google Shape;65;p11"/>
          <p:cNvSpPr txBox="1">
            <a:spLocks noGrp="1"/>
          </p:cNvSpPr>
          <p:nvPr>
            <p:ph type="dt" idx="10"/>
          </p:nvPr>
        </p:nvSpPr>
        <p:spPr>
          <a:xfrm>
            <a:off x="471488" y="9181397"/>
            <a:ext cx="1543050" cy="527403"/>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6" name="Google Shape;66;p11"/>
          <p:cNvSpPr txBox="1">
            <a:spLocks noGrp="1"/>
          </p:cNvSpPr>
          <p:nvPr>
            <p:ph type="ftr" idx="11"/>
          </p:nvPr>
        </p:nvSpPr>
        <p:spPr>
          <a:xfrm>
            <a:off x="2271713" y="9181397"/>
            <a:ext cx="2314575" cy="527403"/>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7" name="Google Shape;67;p11"/>
          <p:cNvSpPr txBox="1">
            <a:spLocks noGrp="1"/>
          </p:cNvSpPr>
          <p:nvPr>
            <p:ph type="sldNum" idx="12"/>
          </p:nvPr>
        </p:nvSpPr>
        <p:spPr>
          <a:xfrm>
            <a:off x="4843463" y="9181397"/>
            <a:ext cx="1543050" cy="527403"/>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ja-JP"/>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sp>
        <p:nvSpPr>
          <p:cNvPr id="6" name="Google Shape;6;p2"/>
          <p:cNvSpPr txBox="1">
            <a:spLocks noGrp="1"/>
          </p:cNvSpPr>
          <p:nvPr>
            <p:ph type="title"/>
          </p:nvPr>
        </p:nvSpPr>
        <p:spPr>
          <a:xfrm>
            <a:off x="471488" y="527405"/>
            <a:ext cx="5915025" cy="1914702"/>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3300"/>
              <a:buFont typeface="Calibri"/>
              <a:buNone/>
              <a:defRPr sz="33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a:p>
        </p:txBody>
      </p:sp>
      <p:sp>
        <p:nvSpPr>
          <p:cNvPr id="7" name="Google Shape;7;p2"/>
          <p:cNvSpPr txBox="1">
            <a:spLocks noGrp="1"/>
          </p:cNvSpPr>
          <p:nvPr>
            <p:ph type="body" idx="1"/>
          </p:nvPr>
        </p:nvSpPr>
        <p:spPr>
          <a:xfrm>
            <a:off x="471488" y="2637014"/>
            <a:ext cx="5915025" cy="6285266"/>
          </a:xfrm>
          <a:prstGeom prst="rect">
            <a:avLst/>
          </a:prstGeom>
          <a:noFill/>
          <a:ln>
            <a:noFill/>
          </a:ln>
        </p:spPr>
        <p:txBody>
          <a:bodyPr spcFirstLastPara="1" wrap="square" lIns="91425" tIns="45700" rIns="91425" bIns="45700" anchor="t" anchorCtr="0">
            <a:normAutofit/>
          </a:bodyPr>
          <a:lstStyle>
            <a:lvl1pPr marL="457200" marR="0" lvl="0" indent="-361950" algn="l" rtl="0">
              <a:lnSpc>
                <a:spcPct val="90000"/>
              </a:lnSpc>
              <a:spcBef>
                <a:spcPts val="750"/>
              </a:spcBef>
              <a:spcAft>
                <a:spcPts val="0"/>
              </a:spcAft>
              <a:buClr>
                <a:schemeClr val="dk1"/>
              </a:buClr>
              <a:buSzPts val="2100"/>
              <a:buFont typeface="Arial"/>
              <a:buChar char="•"/>
              <a:defRPr sz="2100" b="0" i="0" u="none" strike="noStrike" cap="none">
                <a:solidFill>
                  <a:schemeClr val="dk1"/>
                </a:solidFill>
                <a:latin typeface="Calibri"/>
                <a:ea typeface="Calibri"/>
                <a:cs typeface="Calibri"/>
                <a:sym typeface="Calibri"/>
              </a:defRPr>
            </a:lvl1pPr>
            <a:lvl2pPr marL="914400" marR="0" lvl="1" indent="-342900" algn="l" rtl="0">
              <a:lnSpc>
                <a:spcPct val="90000"/>
              </a:lnSpc>
              <a:spcBef>
                <a:spcPts val="375"/>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2pPr>
            <a:lvl3pPr marL="1371600" marR="0" lvl="2" indent="-323850" algn="l" rtl="0">
              <a:lnSpc>
                <a:spcPct val="90000"/>
              </a:lnSpc>
              <a:spcBef>
                <a:spcPts val="375"/>
              </a:spcBef>
              <a:spcAft>
                <a:spcPts val="0"/>
              </a:spcAft>
              <a:buClr>
                <a:schemeClr val="dk1"/>
              </a:buClr>
              <a:buSzPts val="1500"/>
              <a:buFont typeface="Arial"/>
              <a:buChar char="•"/>
              <a:defRPr sz="1500" b="0" i="0" u="none" strike="noStrike" cap="none">
                <a:solidFill>
                  <a:schemeClr val="dk1"/>
                </a:solidFill>
                <a:latin typeface="Calibri"/>
                <a:ea typeface="Calibri"/>
                <a:cs typeface="Calibri"/>
                <a:sym typeface="Calibri"/>
              </a:defRPr>
            </a:lvl3pPr>
            <a:lvl4pPr marL="1828800" marR="0" lvl="3"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Calibri"/>
                <a:ea typeface="Calibri"/>
                <a:cs typeface="Calibri"/>
                <a:sym typeface="Calibri"/>
              </a:defRPr>
            </a:lvl4pPr>
            <a:lvl5pPr marL="2286000" marR="0" lvl="4"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Calibri"/>
                <a:ea typeface="Calibri"/>
                <a:cs typeface="Calibri"/>
                <a:sym typeface="Calibri"/>
              </a:defRPr>
            </a:lvl5pPr>
            <a:lvl6pPr marL="2743200" marR="0" lvl="5"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Calibri"/>
                <a:ea typeface="Calibri"/>
                <a:cs typeface="Calibri"/>
                <a:sym typeface="Calibri"/>
              </a:defRPr>
            </a:lvl6pPr>
            <a:lvl7pPr marL="3200400" marR="0" lvl="6"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Calibri"/>
                <a:ea typeface="Calibri"/>
                <a:cs typeface="Calibri"/>
                <a:sym typeface="Calibri"/>
              </a:defRPr>
            </a:lvl7pPr>
            <a:lvl8pPr marL="3657600" marR="0" lvl="7"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Calibri"/>
                <a:ea typeface="Calibri"/>
                <a:cs typeface="Calibri"/>
                <a:sym typeface="Calibri"/>
              </a:defRPr>
            </a:lvl8pPr>
            <a:lvl9pPr marL="4114800" marR="0" lvl="8"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Calibri"/>
                <a:ea typeface="Calibri"/>
                <a:cs typeface="Calibri"/>
                <a:sym typeface="Calibri"/>
              </a:defRPr>
            </a:lvl9pPr>
          </a:lstStyle>
          <a:p>
            <a:endParaRPr/>
          </a:p>
        </p:txBody>
      </p:sp>
      <p:sp>
        <p:nvSpPr>
          <p:cNvPr id="8" name="Google Shape;8;p2"/>
          <p:cNvSpPr txBox="1">
            <a:spLocks noGrp="1"/>
          </p:cNvSpPr>
          <p:nvPr>
            <p:ph type="dt" idx="10"/>
          </p:nvPr>
        </p:nvSpPr>
        <p:spPr>
          <a:xfrm>
            <a:off x="471488" y="9181397"/>
            <a:ext cx="1543050" cy="527403"/>
          </a:xfrm>
          <a:prstGeom prst="rect">
            <a:avLst/>
          </a:prstGeom>
          <a:noFill/>
          <a:ln>
            <a:noFill/>
          </a:ln>
        </p:spPr>
        <p:txBody>
          <a:bodyPr spcFirstLastPara="1" wrap="square" lIns="91425" tIns="45700" rIns="91425" bIns="45700" anchor="ctr" anchorCtr="0">
            <a:noAutofit/>
          </a:bodyPr>
          <a:lstStyle>
            <a:lvl1pPr marR="0" lvl="0" algn="l" rtl="0">
              <a:lnSpc>
                <a:spcPct val="100000"/>
              </a:lnSpc>
              <a:spcBef>
                <a:spcPts val="0"/>
              </a:spcBef>
              <a:spcAft>
                <a:spcPts val="0"/>
              </a:spcAft>
              <a:buClr>
                <a:srgbClr val="000000"/>
              </a:buClr>
              <a:buSzPts val="1400"/>
              <a:buFont typeface="Arial"/>
              <a:buNone/>
              <a:defRPr sz="900" b="0" i="0" u="none" strike="noStrike" cap="none">
                <a:solidFill>
                  <a:srgbClr val="888888"/>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9" name="Google Shape;9;p2"/>
          <p:cNvSpPr txBox="1">
            <a:spLocks noGrp="1"/>
          </p:cNvSpPr>
          <p:nvPr>
            <p:ph type="ftr" idx="11"/>
          </p:nvPr>
        </p:nvSpPr>
        <p:spPr>
          <a:xfrm>
            <a:off x="2271713" y="9181397"/>
            <a:ext cx="2314575" cy="527403"/>
          </a:xfrm>
          <a:prstGeom prst="rect">
            <a:avLst/>
          </a:prstGeom>
          <a:noFill/>
          <a:ln>
            <a:noFill/>
          </a:ln>
        </p:spPr>
        <p:txBody>
          <a:bodyPr spcFirstLastPara="1" wrap="square" lIns="91425" tIns="45700" rIns="91425" bIns="45700" anchor="ctr" anchorCtr="0">
            <a:noAutofit/>
          </a:bodyPr>
          <a:lstStyle>
            <a:lvl1pPr marR="0" lvl="0" algn="ctr" rtl="0">
              <a:lnSpc>
                <a:spcPct val="100000"/>
              </a:lnSpc>
              <a:spcBef>
                <a:spcPts val="0"/>
              </a:spcBef>
              <a:spcAft>
                <a:spcPts val="0"/>
              </a:spcAft>
              <a:buClr>
                <a:srgbClr val="000000"/>
              </a:buClr>
              <a:buSzPts val="1400"/>
              <a:buFont typeface="Arial"/>
              <a:buNone/>
              <a:defRPr sz="900" b="0" i="0" u="none" strike="noStrike" cap="none">
                <a:solidFill>
                  <a:srgbClr val="888888"/>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10" name="Google Shape;10;p2"/>
          <p:cNvSpPr txBox="1">
            <a:spLocks noGrp="1"/>
          </p:cNvSpPr>
          <p:nvPr>
            <p:ph type="sldNum" idx="12"/>
          </p:nvPr>
        </p:nvSpPr>
        <p:spPr>
          <a:xfrm>
            <a:off x="4843463" y="9181397"/>
            <a:ext cx="1543050" cy="527403"/>
          </a:xfrm>
          <a:prstGeom prst="rect">
            <a:avLst/>
          </a:prstGeom>
          <a:noFill/>
          <a:ln>
            <a:noFill/>
          </a:ln>
        </p:spPr>
        <p:txBody>
          <a:bodyPr spcFirstLastPara="1" wrap="square" lIns="91425" tIns="45700" rIns="91425" bIns="45700" anchor="ctr" anchorCtr="0">
            <a:noAutofit/>
          </a:bodyPr>
          <a:lstStyle>
            <a:lvl1pPr marL="0" marR="0" lvl="0"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1pPr>
            <a:lvl2pPr marL="0" marR="0" lvl="1"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2pPr>
            <a:lvl3pPr marL="0" marR="0" lvl="2"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3pPr>
            <a:lvl4pPr marL="0" marR="0" lvl="3"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4pPr>
            <a:lvl5pPr marL="0" marR="0" lvl="4"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5pPr>
            <a:lvl6pPr marL="0" marR="0" lvl="5"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6pPr>
            <a:lvl7pPr marL="0" marR="0" lvl="6"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7pPr>
            <a:lvl8pPr marL="0" marR="0" lvl="7"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8pPr>
            <a:lvl9pPr marL="0" marR="0" lvl="8"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ja-JP"/>
              <a:t>‹#›</a:t>
            </a:fld>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83"/>
        <p:cNvGrpSpPr/>
        <p:nvPr/>
      </p:nvGrpSpPr>
      <p:grpSpPr>
        <a:xfrm>
          <a:off x="0" y="0"/>
          <a:ext cx="0" cy="0"/>
          <a:chOff x="0" y="0"/>
          <a:chExt cx="0" cy="0"/>
        </a:xfrm>
      </p:grpSpPr>
      <p:graphicFrame>
        <p:nvGraphicFramePr>
          <p:cNvPr id="84" name="Google Shape;84;p1"/>
          <p:cNvGraphicFramePr/>
          <p:nvPr/>
        </p:nvGraphicFramePr>
        <p:xfrm>
          <a:off x="73959" y="121023"/>
          <a:ext cx="6710075" cy="370850"/>
        </p:xfrm>
        <a:graphic>
          <a:graphicData uri="http://schemas.openxmlformats.org/drawingml/2006/table">
            <a:tbl>
              <a:tblPr firstRow="1" bandRow="1">
                <a:noFill/>
                <a:tableStyleId>{A78BCD34-4B8F-4E32-9D46-E2F68338AFD8}</a:tableStyleId>
              </a:tblPr>
              <a:tblGrid>
                <a:gridCol w="6710075">
                  <a:extLst>
                    <a:ext uri="{9D8B030D-6E8A-4147-A177-3AD203B41FA5}">
                      <a16:colId xmlns:a16="http://schemas.microsoft.com/office/drawing/2014/main" val="20000"/>
                    </a:ext>
                  </a:extLst>
                </a:gridCol>
              </a:tblGrid>
              <a:tr h="370850">
                <a:tc>
                  <a:txBody>
                    <a:bodyPr/>
                    <a:lstStyle/>
                    <a:p>
                      <a:pPr marL="0" marR="0" lvl="0" indent="0" algn="l" rtl="0">
                        <a:lnSpc>
                          <a:spcPct val="100000"/>
                        </a:lnSpc>
                        <a:spcBef>
                          <a:spcPts val="0"/>
                        </a:spcBef>
                        <a:spcAft>
                          <a:spcPts val="0"/>
                        </a:spcAft>
                        <a:buClr>
                          <a:srgbClr val="000000"/>
                        </a:buClr>
                        <a:buSzPts val="1350"/>
                        <a:buFont typeface="Arial"/>
                        <a:buNone/>
                      </a:pPr>
                      <a:endParaRPr sz="1350" u="none" strike="noStrike" cap="none"/>
                    </a:p>
                  </a:txBody>
                  <a:tcPr marL="91450" marR="91450" marT="45725" marB="45725">
                    <a:solidFill>
                      <a:schemeClr val="lt1"/>
                    </a:solidFill>
                  </a:tcPr>
                </a:tc>
                <a:extLst>
                  <a:ext uri="{0D108BD9-81ED-4DB2-BD59-A6C34878D82A}">
                    <a16:rowId xmlns:a16="http://schemas.microsoft.com/office/drawing/2014/main" val="10000"/>
                  </a:ext>
                </a:extLst>
              </a:tr>
            </a:tbl>
          </a:graphicData>
        </a:graphic>
      </p:graphicFrame>
      <p:graphicFrame>
        <p:nvGraphicFramePr>
          <p:cNvPr id="85" name="Google Shape;85;p1"/>
          <p:cNvGraphicFramePr/>
          <p:nvPr>
            <p:extLst>
              <p:ext uri="{D42A27DB-BD31-4B8C-83A1-F6EECF244321}">
                <p14:modId xmlns:p14="http://schemas.microsoft.com/office/powerpoint/2010/main" val="1218968048"/>
              </p:ext>
            </p:extLst>
          </p:nvPr>
        </p:nvGraphicFramePr>
        <p:xfrm>
          <a:off x="73959" y="134471"/>
          <a:ext cx="6710075" cy="511000"/>
        </p:xfrm>
        <a:graphic>
          <a:graphicData uri="http://schemas.openxmlformats.org/drawingml/2006/table">
            <a:tbl>
              <a:tblPr>
                <a:noFill/>
                <a:tableStyleId>{19CC1649-F246-4E19-A934-E05D1B1E6A28}</a:tableStyleId>
              </a:tblPr>
              <a:tblGrid>
                <a:gridCol w="6710075">
                  <a:extLst>
                    <a:ext uri="{9D8B030D-6E8A-4147-A177-3AD203B41FA5}">
                      <a16:colId xmlns:a16="http://schemas.microsoft.com/office/drawing/2014/main" val="20000"/>
                    </a:ext>
                  </a:extLst>
                </a:gridCol>
              </a:tblGrid>
              <a:tr h="511000">
                <a:tc>
                  <a:txBody>
                    <a:bodyPr/>
                    <a:lstStyle/>
                    <a:p>
                      <a:pPr marL="0" marR="0" lvl="0" indent="0" algn="ctr" rtl="0">
                        <a:lnSpc>
                          <a:spcPct val="100000"/>
                        </a:lnSpc>
                        <a:spcBef>
                          <a:spcPts val="0"/>
                        </a:spcBef>
                        <a:spcAft>
                          <a:spcPts val="0"/>
                        </a:spcAft>
                        <a:buClr>
                          <a:srgbClr val="000000"/>
                        </a:buClr>
                        <a:buSzPts val="1800"/>
                        <a:buFont typeface="Arial"/>
                        <a:buNone/>
                      </a:pPr>
                      <a:r>
                        <a:rPr lang="ja-JP" sz="1800" b="1" u="none" strike="noStrike" cap="none" smtClean="0">
                          <a:latin typeface="Meiryo"/>
                          <a:ea typeface="Meiryo"/>
                          <a:cs typeface="Meiryo"/>
                          <a:sym typeface="Meiryo"/>
                        </a:rPr>
                        <a:t>（</a:t>
                      </a:r>
                      <a:r>
                        <a:rPr lang="ja-JP" altLang="en-US" sz="1800" b="1" u="none" strike="noStrike" cap="none" smtClean="0">
                          <a:latin typeface="Meiryo"/>
                          <a:ea typeface="Meiryo"/>
                          <a:cs typeface="Meiryo"/>
                          <a:sym typeface="Meiryo"/>
                        </a:rPr>
                        <a:t>企業・団体</a:t>
                      </a:r>
                      <a:r>
                        <a:rPr lang="ja-JP" sz="1800" b="1" u="none" strike="noStrike" cap="none" smtClean="0">
                          <a:latin typeface="Meiryo"/>
                          <a:ea typeface="Meiryo"/>
                          <a:cs typeface="Meiryo"/>
                          <a:sym typeface="Meiryo"/>
                        </a:rPr>
                        <a:t>名</a:t>
                      </a:r>
                      <a:r>
                        <a:rPr lang="ja-JP" sz="1800" b="1" u="none" strike="noStrike" cap="none">
                          <a:latin typeface="Meiryo"/>
                          <a:ea typeface="Meiryo"/>
                          <a:cs typeface="Meiryo"/>
                          <a:sym typeface="Meiryo"/>
                        </a:rPr>
                        <a:t>を入力してください）</a:t>
                      </a:r>
                      <a:endParaRPr sz="1400" u="none" strike="noStrike" cap="none" dirty="0"/>
                    </a:p>
                  </a:txBody>
                  <a:tcPr marL="91450" marR="91450" marT="45725" marB="45725" anchor="ctr">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extLst>
                  <a:ext uri="{0D108BD9-81ED-4DB2-BD59-A6C34878D82A}">
                    <a16:rowId xmlns:a16="http://schemas.microsoft.com/office/drawing/2014/main" val="10000"/>
                  </a:ext>
                </a:extLst>
              </a:tr>
            </a:tbl>
          </a:graphicData>
        </a:graphic>
      </p:graphicFrame>
      <p:graphicFrame>
        <p:nvGraphicFramePr>
          <p:cNvPr id="86" name="Google Shape;86;p1"/>
          <p:cNvGraphicFramePr/>
          <p:nvPr>
            <p:extLst>
              <p:ext uri="{D42A27DB-BD31-4B8C-83A1-F6EECF244321}">
                <p14:modId xmlns:p14="http://schemas.microsoft.com/office/powerpoint/2010/main" val="274315310"/>
              </p:ext>
            </p:extLst>
          </p:nvPr>
        </p:nvGraphicFramePr>
        <p:xfrm>
          <a:off x="204587" y="738415"/>
          <a:ext cx="5862384" cy="1124611"/>
        </p:xfrm>
        <a:graphic>
          <a:graphicData uri="http://schemas.openxmlformats.org/drawingml/2006/table">
            <a:tbl>
              <a:tblPr firstRow="1" bandRow="1">
                <a:noFill/>
                <a:tableStyleId>{AF2317C3-8287-4C48-BD50-0E7838741239}</a:tableStyleId>
              </a:tblPr>
              <a:tblGrid>
                <a:gridCol w="1965636">
                  <a:extLst>
                    <a:ext uri="{9D8B030D-6E8A-4147-A177-3AD203B41FA5}">
                      <a16:colId xmlns:a16="http://schemas.microsoft.com/office/drawing/2014/main" val="20000"/>
                    </a:ext>
                  </a:extLst>
                </a:gridCol>
                <a:gridCol w="3896748">
                  <a:extLst>
                    <a:ext uri="{9D8B030D-6E8A-4147-A177-3AD203B41FA5}">
                      <a16:colId xmlns:a16="http://schemas.microsoft.com/office/drawing/2014/main" val="20001"/>
                    </a:ext>
                  </a:extLst>
                </a:gridCol>
              </a:tblGrid>
              <a:tr h="271460">
                <a:tc>
                  <a:txBody>
                    <a:bodyPr/>
                    <a:lstStyle/>
                    <a:p>
                      <a:pPr marL="0" marR="0" lvl="0" indent="0" algn="ctr" rtl="0">
                        <a:lnSpc>
                          <a:spcPct val="100000"/>
                        </a:lnSpc>
                        <a:spcBef>
                          <a:spcPts val="0"/>
                        </a:spcBef>
                        <a:spcAft>
                          <a:spcPts val="0"/>
                        </a:spcAft>
                        <a:buClr>
                          <a:srgbClr val="000000"/>
                        </a:buClr>
                        <a:buSzPts val="1200"/>
                        <a:buFont typeface="Arial"/>
                        <a:buNone/>
                      </a:pPr>
                      <a:r>
                        <a:rPr lang="ja-JP" sz="1200" b="0" u="none" strike="noStrike" cap="none">
                          <a:solidFill>
                            <a:srgbClr val="000000"/>
                          </a:solidFill>
                          <a:latin typeface="Meiryo"/>
                          <a:ea typeface="Meiryo"/>
                          <a:cs typeface="Meiryo"/>
                          <a:sym typeface="Meiryo"/>
                        </a:rPr>
                        <a:t>ソリューション名</a:t>
                      </a:r>
                      <a:endParaRPr sz="1400" u="none" strike="noStrike" cap="none"/>
                    </a:p>
                  </a:txBody>
                  <a:tcPr marL="91450" marR="91450" marT="45725" marB="45725" anchor="ctr"/>
                </a:tc>
                <a:tc>
                  <a:txBody>
                    <a:bodyPr/>
                    <a:lstStyle/>
                    <a:p>
                      <a:pPr marL="0" marR="0" lvl="0" indent="0" algn="l" rtl="0">
                        <a:lnSpc>
                          <a:spcPct val="100000"/>
                        </a:lnSpc>
                        <a:spcBef>
                          <a:spcPts val="0"/>
                        </a:spcBef>
                        <a:spcAft>
                          <a:spcPts val="0"/>
                        </a:spcAft>
                        <a:buClr>
                          <a:srgbClr val="000000"/>
                        </a:buClr>
                        <a:buSzPts val="1200"/>
                        <a:buFont typeface="Arial"/>
                        <a:buNone/>
                      </a:pPr>
                      <a:endParaRPr sz="1200" b="0" u="none" strike="noStrike" cap="none" dirty="0">
                        <a:solidFill>
                          <a:srgbClr val="000000"/>
                        </a:solidFill>
                        <a:latin typeface="Meiryo"/>
                        <a:ea typeface="Meiryo"/>
                        <a:cs typeface="Meiryo"/>
                        <a:sym typeface="Meiryo"/>
                      </a:endParaRPr>
                    </a:p>
                  </a:txBody>
                  <a:tcPr marL="91450" marR="91450" marT="45725" marB="45725" anchor="ctr"/>
                </a:tc>
                <a:extLst>
                  <a:ext uri="{0D108BD9-81ED-4DB2-BD59-A6C34878D82A}">
                    <a16:rowId xmlns:a16="http://schemas.microsoft.com/office/drawing/2014/main" val="10000"/>
                  </a:ext>
                </a:extLst>
              </a:tr>
              <a:tr h="271460">
                <a:tc>
                  <a:txBody>
                    <a:bodyPr/>
                    <a:lstStyle/>
                    <a:p>
                      <a:pPr marL="0" marR="0" lvl="0" indent="0" algn="ctr" rtl="0">
                        <a:lnSpc>
                          <a:spcPct val="100000"/>
                        </a:lnSpc>
                        <a:spcBef>
                          <a:spcPts val="0"/>
                        </a:spcBef>
                        <a:spcAft>
                          <a:spcPts val="0"/>
                        </a:spcAft>
                        <a:buClr>
                          <a:srgbClr val="000000"/>
                        </a:buClr>
                        <a:buSzPts val="1200"/>
                        <a:buFont typeface="Arial"/>
                        <a:buNone/>
                      </a:pPr>
                      <a:r>
                        <a:rPr lang="ja-JP" altLang="en-US" sz="1200" b="0" u="none" strike="noStrike" cap="none" dirty="0" smtClean="0">
                          <a:solidFill>
                            <a:srgbClr val="000000"/>
                          </a:solidFill>
                          <a:latin typeface="Meiryo"/>
                          <a:ea typeface="Meiryo"/>
                          <a:cs typeface="Meiryo"/>
                          <a:sym typeface="Meiryo"/>
                        </a:rPr>
                        <a:t>担当者</a:t>
                      </a:r>
                      <a:r>
                        <a:rPr lang="ja-JP" sz="1200" b="0" u="none" strike="noStrike" cap="none" dirty="0" smtClean="0">
                          <a:solidFill>
                            <a:srgbClr val="000000"/>
                          </a:solidFill>
                          <a:latin typeface="Meiryo"/>
                          <a:ea typeface="Meiryo"/>
                          <a:cs typeface="Meiryo"/>
                          <a:sym typeface="Meiryo"/>
                        </a:rPr>
                        <a:t>名</a:t>
                      </a:r>
                      <a:endParaRPr sz="1400" u="none" strike="noStrike" cap="none" dirty="0"/>
                    </a:p>
                  </a:txBody>
                  <a:tcPr marL="91450" marR="91450" marT="45725" marB="45725" anchor="ctr"/>
                </a:tc>
                <a:tc>
                  <a:txBody>
                    <a:bodyPr/>
                    <a:lstStyle/>
                    <a:p>
                      <a:pPr marL="0" marR="0" lvl="0" indent="0" algn="l" rtl="0">
                        <a:lnSpc>
                          <a:spcPct val="100000"/>
                        </a:lnSpc>
                        <a:spcBef>
                          <a:spcPts val="0"/>
                        </a:spcBef>
                        <a:spcAft>
                          <a:spcPts val="0"/>
                        </a:spcAft>
                        <a:buClr>
                          <a:srgbClr val="000000"/>
                        </a:buClr>
                        <a:buSzPts val="1200"/>
                        <a:buFont typeface="Arial"/>
                        <a:buNone/>
                      </a:pPr>
                      <a:endParaRPr sz="1200" b="0" u="none" strike="noStrike" cap="none">
                        <a:solidFill>
                          <a:srgbClr val="000000"/>
                        </a:solidFill>
                        <a:latin typeface="Meiryo"/>
                        <a:ea typeface="Meiryo"/>
                        <a:cs typeface="Meiryo"/>
                        <a:sym typeface="Meiryo"/>
                      </a:endParaRPr>
                    </a:p>
                  </a:txBody>
                  <a:tcPr marL="91450" marR="91450" marT="45725" marB="45725" anchor="ctr"/>
                </a:tc>
                <a:extLst>
                  <a:ext uri="{0D108BD9-81ED-4DB2-BD59-A6C34878D82A}">
                    <a16:rowId xmlns:a16="http://schemas.microsoft.com/office/drawing/2014/main" val="10001"/>
                  </a:ext>
                </a:extLst>
              </a:tr>
              <a:tr h="271460">
                <a:tc>
                  <a:txBody>
                    <a:bodyPr/>
                    <a:lstStyle/>
                    <a:p>
                      <a:pPr marL="0" marR="0" lvl="0" indent="0" algn="ctr" rtl="0">
                        <a:lnSpc>
                          <a:spcPct val="100000"/>
                        </a:lnSpc>
                        <a:spcBef>
                          <a:spcPts val="0"/>
                        </a:spcBef>
                        <a:spcAft>
                          <a:spcPts val="0"/>
                        </a:spcAft>
                        <a:buClr>
                          <a:srgbClr val="000000"/>
                        </a:buClr>
                        <a:buSzPts val="1200"/>
                        <a:buFont typeface="Arial"/>
                        <a:buNone/>
                      </a:pPr>
                      <a:r>
                        <a:rPr lang="ja-JP" sz="1200" b="0" u="none" strike="noStrike" cap="none" dirty="0" smtClean="0">
                          <a:solidFill>
                            <a:srgbClr val="000000"/>
                          </a:solidFill>
                          <a:latin typeface="Meiryo"/>
                          <a:ea typeface="Meiryo"/>
                          <a:cs typeface="Meiryo"/>
                          <a:sym typeface="Meiryo"/>
                        </a:rPr>
                        <a:t>連絡先</a:t>
                      </a:r>
                      <a:r>
                        <a:rPr lang="ja-JP" altLang="en-US" sz="1200" b="0" u="none" strike="noStrike" cap="none" dirty="0" smtClean="0">
                          <a:solidFill>
                            <a:srgbClr val="000000"/>
                          </a:solidFill>
                          <a:latin typeface="Meiryo"/>
                          <a:ea typeface="Meiryo"/>
                          <a:cs typeface="Meiryo"/>
                          <a:sym typeface="Meiryo"/>
                        </a:rPr>
                        <a:t>（</a:t>
                      </a:r>
                      <a:r>
                        <a:rPr lang="en-US" altLang="ja-JP" sz="1200" b="0" u="none" strike="noStrike" cap="none" dirty="0" smtClean="0">
                          <a:solidFill>
                            <a:srgbClr val="000000"/>
                          </a:solidFill>
                          <a:latin typeface="Meiryo"/>
                          <a:ea typeface="Meiryo"/>
                          <a:cs typeface="Meiryo"/>
                          <a:sym typeface="Meiryo"/>
                        </a:rPr>
                        <a:t>TEL</a:t>
                      </a:r>
                      <a:r>
                        <a:rPr lang="ja-JP" altLang="en-US" sz="1200" b="0" u="none" strike="noStrike" cap="none" dirty="0" smtClean="0">
                          <a:solidFill>
                            <a:srgbClr val="000000"/>
                          </a:solidFill>
                          <a:latin typeface="Meiryo"/>
                          <a:ea typeface="Meiryo"/>
                          <a:cs typeface="Meiryo"/>
                          <a:sym typeface="Meiryo"/>
                        </a:rPr>
                        <a:t>）</a:t>
                      </a:r>
                      <a:endParaRPr sz="1400" u="none" strike="noStrike" cap="none" dirty="0"/>
                    </a:p>
                  </a:txBody>
                  <a:tcPr marL="91450" marR="91450" marT="45725" marB="45725" anchor="ctr"/>
                </a:tc>
                <a:tc>
                  <a:txBody>
                    <a:bodyPr/>
                    <a:lstStyle/>
                    <a:p>
                      <a:pPr marL="0" marR="0" lvl="0" indent="0" algn="l" rtl="0">
                        <a:lnSpc>
                          <a:spcPct val="100000"/>
                        </a:lnSpc>
                        <a:spcBef>
                          <a:spcPts val="0"/>
                        </a:spcBef>
                        <a:spcAft>
                          <a:spcPts val="0"/>
                        </a:spcAft>
                        <a:buClr>
                          <a:srgbClr val="000000"/>
                        </a:buClr>
                        <a:buSzPts val="1200"/>
                        <a:buFont typeface="Arial"/>
                        <a:buNone/>
                      </a:pPr>
                      <a:endParaRPr sz="1200" b="0" u="none" strike="noStrike" cap="none" dirty="0">
                        <a:solidFill>
                          <a:srgbClr val="000000"/>
                        </a:solidFill>
                        <a:latin typeface="Meiryo"/>
                        <a:ea typeface="Meiryo"/>
                        <a:cs typeface="Meiryo"/>
                        <a:sym typeface="Meiryo"/>
                      </a:endParaRPr>
                    </a:p>
                  </a:txBody>
                  <a:tcPr marL="91450" marR="91450" marT="45725" marB="45725" anchor="ctr"/>
                </a:tc>
                <a:extLst>
                  <a:ext uri="{0D108BD9-81ED-4DB2-BD59-A6C34878D82A}">
                    <a16:rowId xmlns:a16="http://schemas.microsoft.com/office/drawing/2014/main" val="10002"/>
                  </a:ext>
                </a:extLst>
              </a:tr>
              <a:tr h="301621">
                <a:tc>
                  <a:txBody>
                    <a:bodyPr/>
                    <a:lstStyle/>
                    <a:p>
                      <a:pPr marL="0" marR="0" lvl="0" indent="0" algn="ctr" rtl="0">
                        <a:lnSpc>
                          <a:spcPct val="100000"/>
                        </a:lnSpc>
                        <a:spcBef>
                          <a:spcPts val="0"/>
                        </a:spcBef>
                        <a:spcAft>
                          <a:spcPts val="0"/>
                        </a:spcAft>
                        <a:buClr>
                          <a:srgbClr val="000000"/>
                        </a:buClr>
                        <a:buSzPts val="1200"/>
                        <a:buFont typeface="Arial"/>
                        <a:buNone/>
                      </a:pPr>
                      <a:r>
                        <a:rPr lang="ja-JP" altLang="en-US" sz="1200" u="none" strike="noStrike" cap="none" dirty="0" smtClean="0">
                          <a:latin typeface="メイリオ" panose="020B0604030504040204" pitchFamily="50" charset="-128"/>
                          <a:ea typeface="メイリオ" panose="020B0604030504040204" pitchFamily="50" charset="-128"/>
                        </a:rPr>
                        <a:t>連絡先（</a:t>
                      </a:r>
                      <a:r>
                        <a:rPr lang="en-US" altLang="ja-JP" sz="1200" u="none" strike="noStrike" cap="none" dirty="0" smtClean="0">
                          <a:latin typeface="メイリオ" panose="020B0604030504040204" pitchFamily="50" charset="-128"/>
                          <a:ea typeface="メイリオ" panose="020B0604030504040204" pitchFamily="50" charset="-128"/>
                        </a:rPr>
                        <a:t>Mail</a:t>
                      </a:r>
                      <a:r>
                        <a:rPr lang="ja-JP" altLang="en-US" sz="1200" u="none" strike="noStrike" cap="none" dirty="0" smtClean="0">
                          <a:latin typeface="メイリオ" panose="020B0604030504040204" pitchFamily="50" charset="-128"/>
                          <a:ea typeface="メイリオ" panose="020B0604030504040204" pitchFamily="50" charset="-128"/>
                        </a:rPr>
                        <a:t>）</a:t>
                      </a:r>
                      <a:endParaRPr sz="1200" u="none" strike="noStrike" cap="none" dirty="0">
                        <a:latin typeface="メイリオ" panose="020B0604030504040204" pitchFamily="50" charset="-128"/>
                        <a:ea typeface="メイリオ" panose="020B0604030504040204" pitchFamily="50" charset="-128"/>
                      </a:endParaRPr>
                    </a:p>
                  </a:txBody>
                  <a:tcPr marL="91450" marR="91450" marT="45725" marB="45725" anchor="ctr"/>
                </a:tc>
                <a:tc>
                  <a:txBody>
                    <a:bodyPr/>
                    <a:lstStyle/>
                    <a:p>
                      <a:pPr marL="0" marR="0" lvl="0" indent="0" algn="l" rtl="0">
                        <a:lnSpc>
                          <a:spcPct val="100000"/>
                        </a:lnSpc>
                        <a:spcBef>
                          <a:spcPts val="0"/>
                        </a:spcBef>
                        <a:spcAft>
                          <a:spcPts val="0"/>
                        </a:spcAft>
                        <a:buClr>
                          <a:srgbClr val="000000"/>
                        </a:buClr>
                        <a:buSzPts val="1200"/>
                        <a:buFont typeface="Arial"/>
                        <a:buNone/>
                      </a:pPr>
                      <a:endParaRPr sz="1200" b="0" u="none" strike="noStrike" cap="none" dirty="0">
                        <a:solidFill>
                          <a:srgbClr val="000000"/>
                        </a:solidFill>
                        <a:latin typeface="Meiryo"/>
                        <a:ea typeface="Meiryo"/>
                        <a:cs typeface="Meiryo"/>
                        <a:sym typeface="Meiryo"/>
                      </a:endParaRPr>
                    </a:p>
                  </a:txBody>
                  <a:tcPr marL="91450" marR="91450" marT="45725" marB="45725" anchor="ctr"/>
                </a:tc>
                <a:extLst>
                  <a:ext uri="{0D108BD9-81ED-4DB2-BD59-A6C34878D82A}">
                    <a16:rowId xmlns:a16="http://schemas.microsoft.com/office/drawing/2014/main" val="3920106572"/>
                  </a:ext>
                </a:extLst>
              </a:tr>
            </a:tbl>
          </a:graphicData>
        </a:graphic>
      </p:graphicFrame>
      <p:sp>
        <p:nvSpPr>
          <p:cNvPr id="87" name="Google Shape;87;p1"/>
          <p:cNvSpPr/>
          <p:nvPr/>
        </p:nvSpPr>
        <p:spPr>
          <a:xfrm>
            <a:off x="73960" y="2084294"/>
            <a:ext cx="3193676" cy="2541494"/>
          </a:xfrm>
          <a:prstGeom prst="flowChartProcess">
            <a:avLst/>
          </a:prstGeom>
          <a:gradFill>
            <a:gsLst>
              <a:gs pos="0">
                <a:srgbClr val="D1D1D1"/>
              </a:gs>
              <a:gs pos="50000">
                <a:srgbClr val="C7C7C7"/>
              </a:gs>
              <a:gs pos="100000">
                <a:srgbClr val="C0C0C0"/>
              </a:gs>
            </a:gsLst>
            <a:lin ang="5400000" scaled="0"/>
          </a:gradFill>
          <a:ln w="9525" cap="flat" cmpd="sng">
            <a:solidFill>
              <a:schemeClr val="accent3"/>
            </a:solidFill>
            <a:prstDash val="solid"/>
            <a:miter lim="800000"/>
            <a:headEnd type="none" w="sm" len="sm"/>
            <a:tailEnd type="none" w="sm" len="sm"/>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r>
              <a:rPr lang="ja-JP" sz="1800" b="0" i="0" u="none" strike="noStrike" cap="none">
                <a:solidFill>
                  <a:schemeClr val="dk1"/>
                </a:solidFill>
                <a:latin typeface="Calibri"/>
                <a:ea typeface="Calibri"/>
                <a:cs typeface="Calibri"/>
                <a:sym typeface="Calibri"/>
              </a:rPr>
              <a:t>【課題（As Is）】</a:t>
            </a:r>
            <a:endParaRPr sz="1400" b="0" i="0" u="none" strike="noStrike" cap="none">
              <a:solidFill>
                <a:srgbClr val="000000"/>
              </a:solidFill>
              <a:latin typeface="Arial"/>
              <a:ea typeface="Arial"/>
              <a:cs typeface="Arial"/>
              <a:sym typeface="Arial"/>
            </a:endParaRPr>
          </a:p>
          <a:p>
            <a:pPr marL="285750" marR="0" lvl="0" indent="-285750" algn="l" rtl="0">
              <a:lnSpc>
                <a:spcPct val="100000"/>
              </a:lnSpc>
              <a:spcBef>
                <a:spcPts val="0"/>
              </a:spcBef>
              <a:spcAft>
                <a:spcPts val="0"/>
              </a:spcAft>
              <a:buClr>
                <a:schemeClr val="dk1"/>
              </a:buClr>
              <a:buSzPts val="1200"/>
              <a:buFont typeface="Arial"/>
              <a:buChar char="•"/>
            </a:pPr>
            <a:r>
              <a:rPr lang="ja-JP" sz="1200" b="0" i="0" u="none" strike="noStrike" cap="none">
                <a:solidFill>
                  <a:schemeClr val="dk1"/>
                </a:solidFill>
                <a:latin typeface="Calibri"/>
                <a:ea typeface="Calibri"/>
                <a:cs typeface="Calibri"/>
                <a:sym typeface="Calibri"/>
              </a:rPr>
              <a:t>提案するソリューションの実装・展開に当たって着目する「浜松市の強み」又は「浜松市の課題」を簡略に記載してください</a:t>
            </a:r>
            <a:endParaRPr sz="1800" b="0" i="0" u="none" strike="noStrike" cap="none">
              <a:solidFill>
                <a:schemeClr val="dk1"/>
              </a:solidFill>
              <a:latin typeface="Calibri"/>
              <a:ea typeface="Calibri"/>
              <a:cs typeface="Calibri"/>
              <a:sym typeface="Calibri"/>
            </a:endParaRPr>
          </a:p>
        </p:txBody>
      </p:sp>
      <p:sp>
        <p:nvSpPr>
          <p:cNvPr id="88" name="Google Shape;88;p1"/>
          <p:cNvSpPr/>
          <p:nvPr/>
        </p:nvSpPr>
        <p:spPr>
          <a:xfrm>
            <a:off x="3590364" y="2084294"/>
            <a:ext cx="3193676" cy="2541494"/>
          </a:xfrm>
          <a:prstGeom prst="flowChartProcess">
            <a:avLst/>
          </a:prstGeom>
          <a:gradFill>
            <a:gsLst>
              <a:gs pos="0">
                <a:srgbClr val="D1D1D1"/>
              </a:gs>
              <a:gs pos="50000">
                <a:srgbClr val="C7C7C7"/>
              </a:gs>
              <a:gs pos="100000">
                <a:srgbClr val="C0C0C0"/>
              </a:gs>
            </a:gsLst>
            <a:lin ang="5400000" scaled="0"/>
          </a:gradFill>
          <a:ln w="9525" cap="flat" cmpd="sng">
            <a:solidFill>
              <a:schemeClr val="accent3"/>
            </a:solidFill>
            <a:prstDash val="solid"/>
            <a:miter lim="800000"/>
            <a:headEnd type="none" w="sm" len="sm"/>
            <a:tailEnd type="none" w="sm" len="sm"/>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r>
              <a:rPr lang="ja-JP" sz="1800" b="0" i="0" u="none" strike="noStrike" cap="none">
                <a:solidFill>
                  <a:schemeClr val="dk1"/>
                </a:solidFill>
                <a:latin typeface="Calibri"/>
                <a:ea typeface="Calibri"/>
                <a:cs typeface="Calibri"/>
                <a:sym typeface="Calibri"/>
              </a:rPr>
              <a:t>【解決(To be)】</a:t>
            </a:r>
            <a:endParaRPr sz="1400" b="0" i="0" u="none" strike="noStrike" cap="none">
              <a:solidFill>
                <a:srgbClr val="000000"/>
              </a:solidFill>
              <a:latin typeface="Arial"/>
              <a:ea typeface="Arial"/>
              <a:cs typeface="Arial"/>
              <a:sym typeface="Arial"/>
            </a:endParaRPr>
          </a:p>
          <a:p>
            <a:pPr marL="285750" marR="0" lvl="0" indent="-285750" algn="l" rtl="0">
              <a:lnSpc>
                <a:spcPct val="100000"/>
              </a:lnSpc>
              <a:spcBef>
                <a:spcPts val="0"/>
              </a:spcBef>
              <a:spcAft>
                <a:spcPts val="0"/>
              </a:spcAft>
              <a:buClr>
                <a:schemeClr val="dk1"/>
              </a:buClr>
              <a:buSzPts val="1200"/>
              <a:buFont typeface="Arial"/>
              <a:buChar char="•"/>
            </a:pPr>
            <a:r>
              <a:rPr lang="ja-JP" sz="1200" b="0" i="0" u="none" strike="noStrike" cap="none">
                <a:solidFill>
                  <a:schemeClr val="dk1"/>
                </a:solidFill>
                <a:latin typeface="Calibri"/>
                <a:ea typeface="Calibri"/>
                <a:cs typeface="Calibri"/>
                <a:sym typeface="Calibri"/>
              </a:rPr>
              <a:t>ソリューションの実装・展開により、【課題】の項に掲げた「浜松市の強み」がどのように増強され、「浜松市の課題」がどのように解決され、浜松市又は市民の暮らしがどう変わるのかを簡略に記載してください。</a:t>
            </a:r>
            <a:endParaRPr sz="1400" b="0" i="0" u="none" strike="noStrike" cap="none">
              <a:solidFill>
                <a:srgbClr val="000000"/>
              </a:solidFill>
              <a:latin typeface="Arial"/>
              <a:ea typeface="Arial"/>
              <a:cs typeface="Arial"/>
              <a:sym typeface="Arial"/>
            </a:endParaRPr>
          </a:p>
        </p:txBody>
      </p:sp>
      <p:sp>
        <p:nvSpPr>
          <p:cNvPr id="89" name="Google Shape;89;p1"/>
          <p:cNvSpPr/>
          <p:nvPr/>
        </p:nvSpPr>
        <p:spPr>
          <a:xfrm>
            <a:off x="73959" y="4773706"/>
            <a:ext cx="6710081" cy="2931459"/>
          </a:xfrm>
          <a:prstGeom prst="flowChartProcess">
            <a:avLst/>
          </a:prstGeom>
          <a:gradFill>
            <a:gsLst>
              <a:gs pos="0">
                <a:srgbClr val="F7BCA2"/>
              </a:gs>
              <a:gs pos="50000">
                <a:srgbClr val="F4B093"/>
              </a:gs>
              <a:gs pos="100000">
                <a:srgbClr val="F7A47F"/>
              </a:gs>
            </a:gsLst>
            <a:lin ang="5400000" scaled="0"/>
          </a:gradFill>
          <a:ln w="9525" cap="flat" cmpd="sng">
            <a:solidFill>
              <a:schemeClr val="accent2"/>
            </a:solidFill>
            <a:prstDash val="solid"/>
            <a:miter lim="800000"/>
            <a:headEnd type="none" w="sm" len="sm"/>
            <a:tailEnd type="none" w="sm" len="sm"/>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r>
              <a:rPr lang="ja-JP" sz="1800" b="0" i="0" u="none" strike="noStrike" cap="none">
                <a:solidFill>
                  <a:schemeClr val="dk1"/>
                </a:solidFill>
                <a:latin typeface="Calibri"/>
                <a:ea typeface="Calibri"/>
                <a:cs typeface="Calibri"/>
                <a:sym typeface="Calibri"/>
              </a:rPr>
              <a:t>【ソリューション・アイデアの内容】</a:t>
            </a:r>
            <a:endParaRPr sz="1400" b="0" i="0" u="none" strike="noStrike" cap="none">
              <a:solidFill>
                <a:srgbClr val="000000"/>
              </a:solidFill>
              <a:latin typeface="Arial"/>
              <a:ea typeface="Arial"/>
              <a:cs typeface="Arial"/>
              <a:sym typeface="Arial"/>
            </a:endParaRPr>
          </a:p>
          <a:p>
            <a:pPr marL="285750" marR="0" lvl="0" indent="-285750" algn="l" rtl="0">
              <a:lnSpc>
                <a:spcPct val="100000"/>
              </a:lnSpc>
              <a:spcBef>
                <a:spcPts val="0"/>
              </a:spcBef>
              <a:spcAft>
                <a:spcPts val="0"/>
              </a:spcAft>
              <a:buClr>
                <a:schemeClr val="dk1"/>
              </a:buClr>
              <a:buSzPts val="1800"/>
              <a:buFont typeface="Arial"/>
              <a:buChar char="•"/>
            </a:pPr>
            <a:r>
              <a:rPr lang="ja-JP" sz="1800" b="0" i="0" u="none" strike="noStrike" cap="none">
                <a:solidFill>
                  <a:schemeClr val="dk1"/>
                </a:solidFill>
                <a:latin typeface="Calibri"/>
                <a:ea typeface="Calibri"/>
                <a:cs typeface="Calibri"/>
                <a:sym typeface="Calibri"/>
              </a:rPr>
              <a:t>上記の As Is から To be への変化に発表いただくソリューション・アイデアがどのように貢献するのかがわかるように、そのソリューション・アイデアの内容を記載してください。</a:t>
            </a:r>
            <a:endParaRPr sz="1400" b="0" i="0" u="none" strike="noStrike" cap="none">
              <a:solidFill>
                <a:srgbClr val="000000"/>
              </a:solidFill>
              <a:latin typeface="Arial"/>
              <a:ea typeface="Arial"/>
              <a:cs typeface="Arial"/>
              <a:sym typeface="Arial"/>
            </a:endParaRPr>
          </a:p>
        </p:txBody>
      </p:sp>
      <p:sp>
        <p:nvSpPr>
          <p:cNvPr id="90" name="Google Shape;90;p1"/>
          <p:cNvSpPr/>
          <p:nvPr/>
        </p:nvSpPr>
        <p:spPr>
          <a:xfrm>
            <a:off x="73959" y="7853083"/>
            <a:ext cx="6710081" cy="1918445"/>
          </a:xfrm>
          <a:prstGeom prst="flowChartProcess">
            <a:avLst/>
          </a:prstGeom>
          <a:gradFill>
            <a:gsLst>
              <a:gs pos="0">
                <a:srgbClr val="FFDC9B"/>
              </a:gs>
              <a:gs pos="50000">
                <a:srgbClr val="FFD68D"/>
              </a:gs>
              <a:gs pos="100000">
                <a:srgbClr val="FFD478"/>
              </a:gs>
            </a:gsLst>
            <a:lin ang="5400000" scaled="0"/>
          </a:gradFill>
          <a:ln w="9525" cap="flat" cmpd="sng">
            <a:solidFill>
              <a:schemeClr val="accent4"/>
            </a:solidFill>
            <a:prstDash val="solid"/>
            <a:miter lim="800000"/>
            <a:headEnd type="none" w="sm" len="sm"/>
            <a:tailEnd type="none" w="sm" len="sm"/>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r>
              <a:rPr lang="ja-JP" sz="1800" b="0" i="0" u="none" strike="noStrike" cap="none">
                <a:solidFill>
                  <a:schemeClr val="dk1"/>
                </a:solidFill>
                <a:latin typeface="Calibri"/>
                <a:ea typeface="Calibri"/>
                <a:cs typeface="Calibri"/>
                <a:sym typeface="Calibri"/>
              </a:rPr>
              <a:t>【官民連携PFを通じて行いたいアクション】</a:t>
            </a:r>
            <a:endParaRPr sz="1400" b="0" i="0" u="none" strike="noStrike" cap="none">
              <a:solidFill>
                <a:srgbClr val="000000"/>
              </a:solidFill>
              <a:latin typeface="Arial"/>
              <a:ea typeface="Arial"/>
              <a:cs typeface="Arial"/>
              <a:sym typeface="Arial"/>
            </a:endParaRPr>
          </a:p>
          <a:p>
            <a:pPr marL="285750" marR="0" lvl="0" indent="-285750" algn="l" rtl="0">
              <a:lnSpc>
                <a:spcPct val="100000"/>
              </a:lnSpc>
              <a:spcBef>
                <a:spcPts val="0"/>
              </a:spcBef>
              <a:spcAft>
                <a:spcPts val="0"/>
              </a:spcAft>
              <a:buClr>
                <a:schemeClr val="dk1"/>
              </a:buClr>
              <a:buSzPts val="1800"/>
              <a:buFont typeface="Arial"/>
              <a:buChar char="•"/>
            </a:pPr>
            <a:r>
              <a:rPr lang="ja-JP" sz="1800" b="0" i="0" u="none" strike="noStrike" cap="none">
                <a:solidFill>
                  <a:schemeClr val="dk1"/>
                </a:solidFill>
                <a:latin typeface="Calibri"/>
                <a:ea typeface="Calibri"/>
                <a:cs typeface="Calibri"/>
                <a:sym typeface="Calibri"/>
              </a:rPr>
              <a:t>ソリューション・アイデアの実装・展開や上記のTo be の実現に向けてPF会員とどのような連携・協業がしたいかを記載してください。</a:t>
            </a:r>
            <a:endParaRPr sz="1400" b="0" i="0" u="none" strike="noStrike" cap="none">
              <a:solidFill>
                <a:srgbClr val="000000"/>
              </a:solidFill>
              <a:latin typeface="Arial"/>
              <a:ea typeface="Arial"/>
              <a:cs typeface="Arial"/>
              <a:sym typeface="Arial"/>
            </a:endParaRPr>
          </a:p>
        </p:txBody>
      </p:sp>
      <p:cxnSp>
        <p:nvCxnSpPr>
          <p:cNvPr id="91" name="Google Shape;91;p1"/>
          <p:cNvCxnSpPr/>
          <p:nvPr/>
        </p:nvCxnSpPr>
        <p:spPr>
          <a:xfrm>
            <a:off x="-2821577" y="1955971"/>
            <a:ext cx="10554788" cy="0"/>
          </a:xfrm>
          <a:prstGeom prst="straightConnector1">
            <a:avLst/>
          </a:prstGeom>
          <a:noFill/>
          <a:ln w="28575" cap="flat" cmpd="sng">
            <a:solidFill>
              <a:schemeClr val="accent1"/>
            </a:solidFill>
            <a:prstDash val="dash"/>
            <a:miter lim="800000"/>
            <a:headEnd type="none" w="sm" len="sm"/>
            <a:tailEnd type="none" w="sm" len="sm"/>
          </a:ln>
        </p:spPr>
      </p:cxnSp>
      <p:sp>
        <p:nvSpPr>
          <p:cNvPr id="92" name="Google Shape;92;p1"/>
          <p:cNvSpPr txBox="1"/>
          <p:nvPr/>
        </p:nvSpPr>
        <p:spPr>
          <a:xfrm>
            <a:off x="-4728754" y="2132411"/>
            <a:ext cx="4479986" cy="3139321"/>
          </a:xfrm>
          <a:prstGeom prst="rect">
            <a:avLst/>
          </a:prstGeom>
          <a:solidFill>
            <a:schemeClr val="lt1"/>
          </a:solidFill>
          <a:ln>
            <a:noFill/>
          </a:ln>
        </p:spPr>
        <p:txBody>
          <a:bodyPr spcFirstLastPara="1" wrap="square" lIns="91425" tIns="45700" rIns="91425" bIns="45700" anchor="t" anchorCtr="0">
            <a:spAutoFit/>
          </a:bodyPr>
          <a:lstStyle/>
          <a:p>
            <a:pPr marL="285750" marR="0" lvl="0" indent="-285750" algn="l" rtl="0">
              <a:lnSpc>
                <a:spcPct val="100000"/>
              </a:lnSpc>
              <a:spcBef>
                <a:spcPts val="0"/>
              </a:spcBef>
              <a:spcAft>
                <a:spcPts val="0"/>
              </a:spcAft>
              <a:buClr>
                <a:schemeClr val="dk1"/>
              </a:buClr>
              <a:buSzPts val="1800"/>
              <a:buFont typeface="Arial"/>
              <a:buChar char="•"/>
            </a:pPr>
            <a:r>
              <a:rPr lang="ja-JP" sz="1800" b="0" i="0" u="none" strike="noStrike" cap="none">
                <a:solidFill>
                  <a:schemeClr val="dk1"/>
                </a:solidFill>
                <a:latin typeface="Calibri"/>
                <a:ea typeface="Calibri"/>
                <a:cs typeface="Calibri"/>
                <a:sym typeface="Calibri"/>
              </a:rPr>
              <a:t>点線部より下部はレイアウト・デザイン自由です。必要に応じて図表も活用してください。</a:t>
            </a:r>
            <a:endParaRPr sz="1800" b="0" i="0" u="none" strike="noStrike" cap="none">
              <a:solidFill>
                <a:schemeClr val="dk1"/>
              </a:solidFill>
              <a:latin typeface="Calibri"/>
              <a:ea typeface="Calibri"/>
              <a:cs typeface="Calibri"/>
              <a:sym typeface="Calibri"/>
            </a:endParaRPr>
          </a:p>
          <a:p>
            <a:pPr marL="285750" marR="0" lvl="0" indent="-285750" algn="l" rtl="0">
              <a:lnSpc>
                <a:spcPct val="100000"/>
              </a:lnSpc>
              <a:spcBef>
                <a:spcPts val="0"/>
              </a:spcBef>
              <a:spcAft>
                <a:spcPts val="0"/>
              </a:spcAft>
              <a:buClr>
                <a:schemeClr val="dk1"/>
              </a:buClr>
              <a:buSzPts val="1800"/>
              <a:buFont typeface="Arial"/>
              <a:buChar char="•"/>
            </a:pPr>
            <a:r>
              <a:rPr lang="ja-JP" sz="1800" b="0" i="0" u="none" strike="noStrike" cap="none">
                <a:solidFill>
                  <a:schemeClr val="dk1"/>
                </a:solidFill>
                <a:latin typeface="Calibri"/>
                <a:ea typeface="Calibri"/>
                <a:cs typeface="Calibri"/>
                <a:sym typeface="Calibri"/>
              </a:rPr>
              <a:t>点線部より下部のレイアウト・デザインの変更は自由ですが、【課題】【解決】【ソリューション・アイデアの内容】【官民連携PFを通じて行いたいアクション】については必ず記載してください。</a:t>
            </a:r>
            <a:endParaRPr sz="1800" b="0" i="0" u="none" strike="noStrike" cap="none">
              <a:solidFill>
                <a:schemeClr val="dk1"/>
              </a:solidFill>
              <a:latin typeface="Calibri"/>
              <a:ea typeface="Calibri"/>
              <a:cs typeface="Calibri"/>
              <a:sym typeface="Calibri"/>
            </a:endParaRPr>
          </a:p>
          <a:p>
            <a:pPr marL="285750" marR="0" lvl="0" indent="-285750" algn="l" rtl="0">
              <a:lnSpc>
                <a:spcPct val="100000"/>
              </a:lnSpc>
              <a:spcBef>
                <a:spcPts val="0"/>
              </a:spcBef>
              <a:spcAft>
                <a:spcPts val="0"/>
              </a:spcAft>
              <a:buClr>
                <a:schemeClr val="dk1"/>
              </a:buClr>
              <a:buSzPts val="1800"/>
              <a:buFont typeface="Arial"/>
              <a:buChar char="•"/>
            </a:pPr>
            <a:r>
              <a:rPr lang="ja-JP" sz="1800" b="0" i="0" u="none" strike="noStrike" cap="none">
                <a:solidFill>
                  <a:schemeClr val="dk1"/>
                </a:solidFill>
                <a:latin typeface="Calibri"/>
                <a:ea typeface="Calibri"/>
                <a:cs typeface="Calibri"/>
                <a:sym typeface="Calibri"/>
              </a:rPr>
              <a:t>本資料は公開されることを前提に作成してください</a:t>
            </a:r>
            <a:endParaRPr sz="1400" b="0" i="0" u="none" strike="noStrike" cap="none">
              <a:solidFill>
                <a:srgbClr val="000000"/>
              </a:solidFill>
              <a:latin typeface="Arial"/>
              <a:ea typeface="Arial"/>
              <a:cs typeface="Arial"/>
              <a:sym typeface="Arial"/>
            </a:endParaRPr>
          </a:p>
        </p:txBody>
      </p:sp>
    </p:spTree>
  </p:cSld>
  <p:clrMapOvr>
    <a:masterClrMapping/>
  </p:clrMapOvr>
</p:sld>
</file>

<file path=ppt/theme/theme1.xml><?xml version="1.0" encoding="utf-8"?>
<a:theme xmlns:a="http://schemas.openxmlformats.org/drawingml/2006/main" name="Office テーマ">
  <a:themeElements>
    <a:clrScheme name="Office テーマ">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TotalTime>
  <Words>282</Words>
  <Application>Microsoft Office PowerPoint</Application>
  <PresentationFormat>A4 210 x 297 mm</PresentationFormat>
  <Paragraphs>16</Paragraphs>
  <Slides>1</Slides>
  <Notes>1</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1</vt:i4>
      </vt:variant>
    </vt:vector>
  </HeadingPairs>
  <TitlesOfParts>
    <vt:vector size="6" baseType="lpstr">
      <vt:lpstr>Meiryo</vt:lpstr>
      <vt:lpstr>Meiryo</vt:lpstr>
      <vt:lpstr>Arial</vt:lpstr>
      <vt:lpstr>Calibri</vt:lpstr>
      <vt:lpstr>Office テーマ</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terms:created xsi:type="dcterms:W3CDTF">2021-06-02T01:48:37Z</dcterms:created>
  <dcterms:modified xsi:type="dcterms:W3CDTF">2025-07-08T05:20:12Z</dcterms:modified>
</cp:coreProperties>
</file>