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6"/>
  </p:notesMasterIdLst>
  <p:handoutMasterIdLst>
    <p:handoutMasterId r:id="rId7"/>
  </p:handoutMasterIdLst>
  <p:sldIdLst>
    <p:sldId id="256" r:id="rId2"/>
    <p:sldId id="265" r:id="rId3"/>
    <p:sldId id="316" r:id="rId4"/>
    <p:sldId id="317" r:id="rId5"/>
  </p:sldIdLst>
  <p:sldSz cx="9144000" cy="6858000" type="screen4x3"/>
  <p:notesSz cx="6797675" cy="99266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126">
          <p15:clr>
            <a:srgbClr val="A4A3A4"/>
          </p15:clr>
        </p15:guide>
        <p15:guide id="2" pos="214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65A8"/>
    <a:srgbClr val="CCECFF"/>
    <a:srgbClr val="CCFFFF"/>
    <a:srgbClr val="CCFF99"/>
    <a:srgbClr val="898989"/>
    <a:srgbClr val="009D5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3750" autoAdjust="0"/>
    <p:restoredTop sz="93628" autoAdjust="0"/>
  </p:normalViewPr>
  <p:slideViewPr>
    <p:cSldViewPr>
      <p:cViewPr varScale="1">
        <p:scale>
          <a:sx n="66" d="100"/>
          <a:sy n="66" d="100"/>
        </p:scale>
        <p:origin x="1578" y="60"/>
      </p:cViewPr>
      <p:guideLst>
        <p:guide orient="horz" pos="2160"/>
        <p:guide pos="2880"/>
      </p:guideLst>
    </p:cSldViewPr>
  </p:slideViewPr>
  <p:outlineViewPr>
    <p:cViewPr>
      <p:scale>
        <a:sx n="33" d="100"/>
        <a:sy n="33" d="100"/>
      </p:scale>
      <p:origin x="0" y="5946"/>
    </p:cViewPr>
  </p:outlineViewPr>
  <p:notesTextViewPr>
    <p:cViewPr>
      <p:scale>
        <a:sx n="1" d="1"/>
        <a:sy n="1" d="1"/>
      </p:scale>
      <p:origin x="0" y="0"/>
    </p:cViewPr>
  </p:notesTextViewPr>
  <p:notesViewPr>
    <p:cSldViewPr showGuides="1">
      <p:cViewPr>
        <p:scale>
          <a:sx n="125" d="100"/>
          <a:sy n="125" d="100"/>
        </p:scale>
        <p:origin x="-1290" y="-72"/>
      </p:cViewPr>
      <p:guideLst>
        <p:guide orient="horz" pos="3126"/>
        <p:guide pos="2141"/>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handoutMaster" Target="handoutMasters/handout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kumimoji="1" lang="ja-JP" altLang="en-US" dirty="0"/>
          </a:p>
        </p:txBody>
      </p:sp>
      <p:sp>
        <p:nvSpPr>
          <p:cNvPr id="3" name="日付プレースホルダー 2"/>
          <p:cNvSpPr>
            <a:spLocks noGrp="1"/>
          </p:cNvSpPr>
          <p:nvPr>
            <p:ph type="dt" sz="quarter" idx="1"/>
          </p:nvPr>
        </p:nvSpPr>
        <p:spPr>
          <a:xfrm>
            <a:off x="3849688" y="0"/>
            <a:ext cx="2946400" cy="496888"/>
          </a:xfrm>
          <a:prstGeom prst="rect">
            <a:avLst/>
          </a:prstGeom>
        </p:spPr>
        <p:txBody>
          <a:bodyPr vert="horz" lIns="91440" tIns="45720" rIns="91440" bIns="45720" rtlCol="0"/>
          <a:lstStyle>
            <a:lvl1pPr algn="r">
              <a:defRPr sz="1200"/>
            </a:lvl1pPr>
          </a:lstStyle>
          <a:p>
            <a:fld id="{B8B54E96-F427-4333-B5A4-0682037DA5B9}" type="datetimeFigureOut">
              <a:rPr kumimoji="1" lang="ja-JP" altLang="en-US" smtClean="0"/>
              <a:t>2025/3/18</a:t>
            </a:fld>
            <a:endParaRPr kumimoji="1" lang="ja-JP" altLang="en-US" dirty="0"/>
          </a:p>
        </p:txBody>
      </p:sp>
      <p:sp>
        <p:nvSpPr>
          <p:cNvPr id="4" name="フッター プレースホルダー 3"/>
          <p:cNvSpPr>
            <a:spLocks noGrp="1"/>
          </p:cNvSpPr>
          <p:nvPr>
            <p:ph type="ftr" sz="quarter" idx="2"/>
          </p:nvPr>
        </p:nvSpPr>
        <p:spPr>
          <a:xfrm>
            <a:off x="0" y="9428163"/>
            <a:ext cx="2946400" cy="496887"/>
          </a:xfrm>
          <a:prstGeom prst="rect">
            <a:avLst/>
          </a:prstGeom>
        </p:spPr>
        <p:txBody>
          <a:bodyPr vert="horz" lIns="91440" tIns="45720" rIns="91440" bIns="45720" rtlCol="0" anchor="b"/>
          <a:lstStyle>
            <a:lvl1pPr algn="l">
              <a:defRPr sz="1200"/>
            </a:lvl1pPr>
          </a:lstStyle>
          <a:p>
            <a:endParaRPr kumimoji="1" lang="ja-JP" altLang="en-US" dirty="0"/>
          </a:p>
        </p:txBody>
      </p:sp>
      <p:sp>
        <p:nvSpPr>
          <p:cNvPr id="5" name="スライド番号プレースホルダー 4"/>
          <p:cNvSpPr>
            <a:spLocks noGrp="1"/>
          </p:cNvSpPr>
          <p:nvPr>
            <p:ph type="sldNum" sz="quarter" idx="3"/>
          </p:nvPr>
        </p:nvSpPr>
        <p:spPr>
          <a:xfrm>
            <a:off x="3849688" y="9428163"/>
            <a:ext cx="2946400" cy="496887"/>
          </a:xfrm>
          <a:prstGeom prst="rect">
            <a:avLst/>
          </a:prstGeom>
        </p:spPr>
        <p:txBody>
          <a:bodyPr vert="horz" lIns="91440" tIns="45720" rIns="91440" bIns="45720" rtlCol="0" anchor="b"/>
          <a:lstStyle>
            <a:lvl1pPr algn="r">
              <a:defRPr sz="1200"/>
            </a:lvl1pPr>
          </a:lstStyle>
          <a:p>
            <a:fld id="{FF2C0F64-48C5-4E84-86D2-084D06C54011}" type="slidenum">
              <a:rPr kumimoji="1" lang="ja-JP" altLang="en-US" smtClean="0"/>
              <a:t>‹#›</a:t>
            </a:fld>
            <a:endParaRPr kumimoji="1" lang="ja-JP" altLang="en-US" dirty="0"/>
          </a:p>
        </p:txBody>
      </p:sp>
    </p:spTree>
    <p:extLst>
      <p:ext uri="{BB962C8B-B14F-4D97-AF65-F5344CB8AC3E}">
        <p14:creationId xmlns:p14="http://schemas.microsoft.com/office/powerpoint/2010/main" val="355197824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1200"/>
            </a:lvl1pPr>
          </a:lstStyle>
          <a:p>
            <a:endParaRPr kumimoji="1" lang="ja-JP" altLang="en-US" dirty="0"/>
          </a:p>
        </p:txBody>
      </p:sp>
      <p:sp>
        <p:nvSpPr>
          <p:cNvPr id="3" name="日付プレースホルダー 2"/>
          <p:cNvSpPr>
            <a:spLocks noGrp="1"/>
          </p:cNvSpPr>
          <p:nvPr>
            <p:ph type="dt" idx="1"/>
          </p:nvPr>
        </p:nvSpPr>
        <p:spPr>
          <a:xfrm>
            <a:off x="3850443" y="0"/>
            <a:ext cx="2945659" cy="496332"/>
          </a:xfrm>
          <a:prstGeom prst="rect">
            <a:avLst/>
          </a:prstGeom>
        </p:spPr>
        <p:txBody>
          <a:bodyPr vert="horz" lIns="91440" tIns="45720" rIns="91440" bIns="45720" rtlCol="0"/>
          <a:lstStyle>
            <a:lvl1pPr algn="r">
              <a:defRPr sz="1200"/>
            </a:lvl1pPr>
          </a:lstStyle>
          <a:p>
            <a:fld id="{561BD903-2AAB-4258-B645-59851144397E}" type="datetimeFigureOut">
              <a:rPr kumimoji="1" lang="ja-JP" altLang="en-US" smtClean="0"/>
              <a:t>2025/3/18</a:t>
            </a:fld>
            <a:endParaRPr kumimoji="1" lang="ja-JP" altLang="en-US" dirty="0"/>
          </a:p>
        </p:txBody>
      </p:sp>
      <p:sp>
        <p:nvSpPr>
          <p:cNvPr id="4" name="スライド イメージ プレースホルダー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endParaRPr lang="ja-JP" altLang="en-US" dirty="0"/>
          </a:p>
        </p:txBody>
      </p:sp>
      <p:sp>
        <p:nvSpPr>
          <p:cNvPr id="5" name="ノート プレースホルダー 4"/>
          <p:cNvSpPr>
            <a:spLocks noGrp="1"/>
          </p:cNvSpPr>
          <p:nvPr>
            <p:ph type="body" sz="quarter" idx="3"/>
          </p:nvPr>
        </p:nvSpPr>
        <p:spPr>
          <a:xfrm>
            <a:off x="679768" y="4715153"/>
            <a:ext cx="5438140" cy="4466987"/>
          </a:xfrm>
          <a:prstGeom prst="rect">
            <a:avLst/>
          </a:prstGeom>
        </p:spPr>
        <p:txBody>
          <a:bodyPr vert="horz" lIns="91440" tIns="45720" rIns="91440" bIns="45720"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0" y="9428583"/>
            <a:ext cx="2945659" cy="496332"/>
          </a:xfrm>
          <a:prstGeom prst="rect">
            <a:avLst/>
          </a:prstGeom>
        </p:spPr>
        <p:txBody>
          <a:bodyPr vert="horz" lIns="91440" tIns="45720" rIns="91440" bIns="45720" rtlCol="0" anchor="b"/>
          <a:lstStyle>
            <a:lvl1pPr algn="l">
              <a:defRPr sz="1200"/>
            </a:lvl1pPr>
          </a:lstStyle>
          <a:p>
            <a:endParaRPr kumimoji="1" lang="ja-JP" altLang="en-US" dirty="0"/>
          </a:p>
        </p:txBody>
      </p:sp>
      <p:sp>
        <p:nvSpPr>
          <p:cNvPr id="7" name="スライド番号プレースホルダー 6"/>
          <p:cNvSpPr>
            <a:spLocks noGrp="1"/>
          </p:cNvSpPr>
          <p:nvPr>
            <p:ph type="sldNum" sz="quarter" idx="5"/>
          </p:nvPr>
        </p:nvSpPr>
        <p:spPr>
          <a:xfrm>
            <a:off x="3850443" y="9428583"/>
            <a:ext cx="2945659" cy="496332"/>
          </a:xfrm>
          <a:prstGeom prst="rect">
            <a:avLst/>
          </a:prstGeom>
        </p:spPr>
        <p:txBody>
          <a:bodyPr vert="horz" lIns="91440" tIns="45720" rIns="91440" bIns="45720" rtlCol="0" anchor="b"/>
          <a:lstStyle>
            <a:lvl1pPr algn="r">
              <a:defRPr sz="1200"/>
            </a:lvl1pPr>
          </a:lstStyle>
          <a:p>
            <a:fld id="{F5984A00-FC6C-41AC-BFB7-F684F8397424}" type="slidenum">
              <a:rPr kumimoji="1" lang="ja-JP" altLang="en-US" smtClean="0"/>
              <a:t>‹#›</a:t>
            </a:fld>
            <a:endParaRPr kumimoji="1" lang="ja-JP" altLang="en-US" dirty="0"/>
          </a:p>
        </p:txBody>
      </p:sp>
    </p:spTree>
    <p:extLst>
      <p:ext uri="{BB962C8B-B14F-4D97-AF65-F5344CB8AC3E}">
        <p14:creationId xmlns:p14="http://schemas.microsoft.com/office/powerpoint/2010/main" val="829318540"/>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障害保健福祉課の○○と言います。</a:t>
            </a:r>
            <a:endParaRPr kumimoji="1" lang="en-US" altLang="ja-JP" dirty="0" smtClean="0"/>
          </a:p>
          <a:p>
            <a:r>
              <a:rPr lang="ja-JP" altLang="en-US" dirty="0"/>
              <a:t>本日</a:t>
            </a:r>
            <a:r>
              <a:rPr lang="ja-JP" altLang="en-US" dirty="0" smtClean="0"/>
              <a:t>は障害福祉制度について説明をします。</a:t>
            </a:r>
            <a:endParaRPr lang="en-US" altLang="ja-JP" dirty="0" smtClean="0"/>
          </a:p>
          <a:p>
            <a:r>
              <a:rPr kumimoji="1" lang="ja-JP" altLang="en-US" dirty="0" smtClean="0"/>
              <a:t>障害福祉制度は障害の種別や程度ごとに受けることができる制度が多岐にわたっているので、今回は一般的な福祉制度についてお話をしたいと思っています。</a:t>
            </a:r>
            <a:endParaRPr kumimoji="1" lang="en-US" altLang="ja-JP" dirty="0" smtClean="0"/>
          </a:p>
          <a:p>
            <a:r>
              <a:rPr lang="ja-JP" altLang="en-US" dirty="0"/>
              <a:t>皆さんにとって</a:t>
            </a:r>
            <a:r>
              <a:rPr lang="ja-JP" altLang="en-US" dirty="0" smtClean="0"/>
              <a:t>はすでにご存じの内容も多いかと思いますが、復習のつもりでお聞きいただければと思います。</a:t>
            </a:r>
            <a:endParaRPr kumimoji="1" lang="en-US" altLang="ja-JP" dirty="0" smtClean="0"/>
          </a:p>
          <a:p>
            <a:r>
              <a:rPr lang="ja-JP" altLang="en-US" dirty="0"/>
              <a:t>その他細かい制度について</a:t>
            </a:r>
            <a:r>
              <a:rPr lang="ja-JP" altLang="en-US" dirty="0" smtClean="0"/>
              <a:t>は</a:t>
            </a:r>
            <a:r>
              <a:rPr lang="ja-JP" altLang="en-US" dirty="0"/>
              <a:t>障害福祉のしおり等を参</a:t>
            </a:r>
            <a:r>
              <a:rPr lang="ja-JP" altLang="en-US" dirty="0" smtClean="0"/>
              <a:t>照していただければ</a:t>
            </a:r>
            <a:r>
              <a:rPr lang="ja-JP" altLang="en-US" dirty="0"/>
              <a:t>と</a:t>
            </a:r>
            <a:r>
              <a:rPr lang="ja-JP" altLang="en-US" dirty="0" smtClean="0"/>
              <a:t>思います。</a:t>
            </a:r>
            <a:endParaRPr kumimoji="1" lang="ja-JP" altLang="en-US" dirty="0"/>
          </a:p>
        </p:txBody>
      </p:sp>
      <p:sp>
        <p:nvSpPr>
          <p:cNvPr id="4" name="スライド番号プレースホルダー 3"/>
          <p:cNvSpPr>
            <a:spLocks noGrp="1"/>
          </p:cNvSpPr>
          <p:nvPr>
            <p:ph type="sldNum" sz="quarter" idx="10"/>
          </p:nvPr>
        </p:nvSpPr>
        <p:spPr/>
        <p:txBody>
          <a:bodyPr/>
          <a:lstStyle/>
          <a:p>
            <a:fld id="{F5984A00-FC6C-41AC-BFB7-F684F8397424}" type="slidenum">
              <a:rPr kumimoji="1" lang="ja-JP" altLang="en-US" smtClean="0"/>
              <a:t>1</a:t>
            </a:fld>
            <a:endParaRPr kumimoji="1" lang="ja-JP" altLang="en-US" dirty="0"/>
          </a:p>
        </p:txBody>
      </p:sp>
    </p:spTree>
    <p:extLst>
      <p:ext uri="{BB962C8B-B14F-4D97-AF65-F5344CB8AC3E}">
        <p14:creationId xmlns:p14="http://schemas.microsoft.com/office/powerpoint/2010/main" val="6650894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F5984A00-FC6C-41AC-BFB7-F684F8397424}" type="slidenum">
              <a:rPr kumimoji="1" lang="ja-JP" altLang="en-US" smtClean="0"/>
              <a:t>2</a:t>
            </a:fld>
            <a:endParaRPr kumimoji="1" lang="ja-JP" altLang="en-US" dirty="0"/>
          </a:p>
        </p:txBody>
      </p:sp>
    </p:spTree>
    <p:extLst>
      <p:ext uri="{BB962C8B-B14F-4D97-AF65-F5344CB8AC3E}">
        <p14:creationId xmlns:p14="http://schemas.microsoft.com/office/powerpoint/2010/main" val="393696139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F5984A00-FC6C-41AC-BFB7-F684F8397424}" type="slidenum">
              <a:rPr kumimoji="1" lang="ja-JP" altLang="en-US" smtClean="0"/>
              <a:t>3</a:t>
            </a:fld>
            <a:endParaRPr kumimoji="1" lang="ja-JP" altLang="en-US" dirty="0"/>
          </a:p>
        </p:txBody>
      </p:sp>
    </p:spTree>
    <p:extLst>
      <p:ext uri="{BB962C8B-B14F-4D97-AF65-F5344CB8AC3E}">
        <p14:creationId xmlns:p14="http://schemas.microsoft.com/office/powerpoint/2010/main" val="209879357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F5984A00-FC6C-41AC-BFB7-F684F8397424}" type="slidenum">
              <a:rPr kumimoji="1" lang="ja-JP" altLang="en-US" smtClean="0"/>
              <a:t>4</a:t>
            </a:fld>
            <a:endParaRPr kumimoji="1" lang="ja-JP" altLang="en-US" dirty="0"/>
          </a:p>
        </p:txBody>
      </p:sp>
    </p:spTree>
    <p:extLst>
      <p:ext uri="{BB962C8B-B14F-4D97-AF65-F5344CB8AC3E}">
        <p14:creationId xmlns:p14="http://schemas.microsoft.com/office/powerpoint/2010/main" val="4085660874"/>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タイトル スライド">
    <p:spTree>
      <p:nvGrpSpPr>
        <p:cNvPr id="1" name=""/>
        <p:cNvGrpSpPr/>
        <p:nvPr/>
      </p:nvGrpSpPr>
      <p:grpSpPr>
        <a:xfrm>
          <a:off x="0" y="0"/>
          <a:ext cx="0" cy="0"/>
          <a:chOff x="0" y="0"/>
          <a:chExt cx="0" cy="0"/>
        </a:xfrm>
      </p:grpSpPr>
      <p:sp>
        <p:nvSpPr>
          <p:cNvPr id="7" name="正方形/長方形 6"/>
          <p:cNvSpPr/>
          <p:nvPr userDrawn="1"/>
        </p:nvSpPr>
        <p:spPr>
          <a:xfrm flipV="1">
            <a:off x="-6152" y="5157192"/>
            <a:ext cx="9144000" cy="1700808"/>
          </a:xfrm>
          <a:prstGeom prst="rect">
            <a:avLst/>
          </a:prstGeom>
          <a:solidFill>
            <a:srgbClr val="0065A8"/>
          </a:solidFill>
          <a:ln>
            <a:solidFill>
              <a:srgbClr val="0065A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pic>
        <p:nvPicPr>
          <p:cNvPr id="8" name="図 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223955" y="188640"/>
            <a:ext cx="1673894" cy="583472"/>
          </a:xfrm>
          <a:prstGeom prst="rect">
            <a:avLst/>
          </a:prstGeom>
          <a:blipFill dpi="0" rotWithShape="1">
            <a:blip r:embed="rId3"/>
            <a:srcRect/>
            <a:stretch>
              <a:fillRect/>
            </a:stretch>
          </a:blipFill>
        </p:spPr>
      </p:pic>
      <p:sp>
        <p:nvSpPr>
          <p:cNvPr id="2" name="タイトル 1"/>
          <p:cNvSpPr>
            <a:spLocks noGrp="1"/>
          </p:cNvSpPr>
          <p:nvPr>
            <p:ph type="ctrTitle"/>
          </p:nvPr>
        </p:nvSpPr>
        <p:spPr>
          <a:xfrm>
            <a:off x="251520" y="1858516"/>
            <a:ext cx="8640960" cy="1440159"/>
          </a:xfrm>
        </p:spPr>
        <p:txBody>
          <a:bodyPr anchor="b"/>
          <a:lstStyle>
            <a:lvl1pPr algn="l">
              <a:defRPr b="1"/>
            </a:lvl1pPr>
          </a:lstStyle>
          <a:p>
            <a:r>
              <a:rPr kumimoji="1" lang="ja-JP" altLang="en-US" dirty="0" smtClean="0"/>
              <a:t>マスター タイトルの書式設定</a:t>
            </a:r>
            <a:endParaRPr kumimoji="1" lang="ja-JP" altLang="en-US" dirty="0"/>
          </a:p>
        </p:txBody>
      </p:sp>
      <p:sp>
        <p:nvSpPr>
          <p:cNvPr id="3" name="サブタイトル 2"/>
          <p:cNvSpPr>
            <a:spLocks noGrp="1"/>
          </p:cNvSpPr>
          <p:nvPr>
            <p:ph type="subTitle" idx="1"/>
          </p:nvPr>
        </p:nvSpPr>
        <p:spPr>
          <a:xfrm>
            <a:off x="251520" y="3284984"/>
            <a:ext cx="8640960" cy="1080120"/>
          </a:xfrm>
        </p:spPr>
        <p:txBody>
          <a:bodyPr anchor="t"/>
          <a:lstStyle>
            <a:lvl1pPr marL="0" indent="0" algn="r">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dirty="0" smtClean="0"/>
              <a:t>マスター サブタイトルの書式設定</a:t>
            </a:r>
            <a:endParaRPr kumimoji="1" lang="ja-JP" altLang="en-US" dirty="0"/>
          </a:p>
        </p:txBody>
      </p:sp>
    </p:spTree>
    <p:extLst>
      <p:ext uri="{BB962C8B-B14F-4D97-AF65-F5344CB8AC3E}">
        <p14:creationId xmlns:p14="http://schemas.microsoft.com/office/powerpoint/2010/main" val="107995388"/>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ー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endParaRPr kumimoji="1" lang="ja-JP" altLang="en-US" dirty="0"/>
          </a:p>
        </p:txBody>
      </p:sp>
      <p:sp>
        <p:nvSpPr>
          <p:cNvPr id="6" name="フッター プレースホルダー 5"/>
          <p:cNvSpPr>
            <a:spLocks noGrp="1"/>
          </p:cNvSpPr>
          <p:nvPr>
            <p:ph type="ftr" sz="quarter" idx="11"/>
          </p:nvPr>
        </p:nvSpPr>
        <p:spPr/>
        <p:txBody>
          <a:bodyPr/>
          <a:lstStyle/>
          <a:p>
            <a:r>
              <a:rPr kumimoji="1" lang="en-US" altLang="ja-JP" dirty="0" smtClean="0"/>
              <a:t>&lt;#&gt;</a:t>
            </a:r>
            <a:endParaRPr kumimoji="1" lang="ja-JP" altLang="en-US" dirty="0"/>
          </a:p>
        </p:txBody>
      </p:sp>
      <p:sp>
        <p:nvSpPr>
          <p:cNvPr id="7" name="スライド番号プレースホルダー 6"/>
          <p:cNvSpPr>
            <a:spLocks noGrp="1"/>
          </p:cNvSpPr>
          <p:nvPr>
            <p:ph type="sldNum" sz="quarter" idx="12"/>
          </p:nvPr>
        </p:nvSpPr>
        <p:spPr/>
        <p:txBody>
          <a:bodyPr/>
          <a:lstStyle/>
          <a:p>
            <a:fld id="{67DE3D54-0EB6-4AAE-90D4-3C6A4DC41577}" type="slidenum">
              <a:rPr kumimoji="1" lang="ja-JP" altLang="en-US" smtClean="0"/>
              <a:t>‹#›</a:t>
            </a:fld>
            <a:endParaRPr kumimoji="1" lang="ja-JP" altLang="en-US" dirty="0"/>
          </a:p>
        </p:txBody>
      </p:sp>
    </p:spTree>
    <p:extLst>
      <p:ext uri="{BB962C8B-B14F-4D97-AF65-F5344CB8AC3E}">
        <p14:creationId xmlns:p14="http://schemas.microsoft.com/office/powerpoint/2010/main" val="1025497052"/>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図プレースホルダー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dirty="0"/>
          </a:p>
        </p:txBody>
      </p:sp>
      <p:sp>
        <p:nvSpPr>
          <p:cNvPr id="4" name="テキスト プレースホルダー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endParaRPr kumimoji="1" lang="ja-JP" altLang="en-US" dirty="0"/>
          </a:p>
        </p:txBody>
      </p:sp>
      <p:sp>
        <p:nvSpPr>
          <p:cNvPr id="6" name="フッター プレースホルダー 5"/>
          <p:cNvSpPr>
            <a:spLocks noGrp="1"/>
          </p:cNvSpPr>
          <p:nvPr>
            <p:ph type="ftr" sz="quarter" idx="11"/>
          </p:nvPr>
        </p:nvSpPr>
        <p:spPr/>
        <p:txBody>
          <a:bodyPr/>
          <a:lstStyle/>
          <a:p>
            <a:r>
              <a:rPr kumimoji="1" lang="en-US" altLang="ja-JP" dirty="0" smtClean="0"/>
              <a:t>&lt;#&gt;</a:t>
            </a:r>
            <a:endParaRPr kumimoji="1" lang="ja-JP" altLang="en-US" dirty="0"/>
          </a:p>
        </p:txBody>
      </p:sp>
      <p:sp>
        <p:nvSpPr>
          <p:cNvPr id="7" name="スライド番号プレースホルダー 6"/>
          <p:cNvSpPr>
            <a:spLocks noGrp="1"/>
          </p:cNvSpPr>
          <p:nvPr>
            <p:ph type="sldNum" sz="quarter" idx="12"/>
          </p:nvPr>
        </p:nvSpPr>
        <p:spPr/>
        <p:txBody>
          <a:bodyPr/>
          <a:lstStyle/>
          <a:p>
            <a:fld id="{67DE3D54-0EB6-4AAE-90D4-3C6A4DC41577}" type="slidenum">
              <a:rPr kumimoji="1" lang="ja-JP" altLang="en-US" smtClean="0"/>
              <a:t>‹#›</a:t>
            </a:fld>
            <a:endParaRPr kumimoji="1" lang="ja-JP" altLang="en-US" dirty="0"/>
          </a:p>
        </p:txBody>
      </p:sp>
    </p:spTree>
    <p:extLst>
      <p:ext uri="{BB962C8B-B14F-4D97-AF65-F5344CB8AC3E}">
        <p14:creationId xmlns:p14="http://schemas.microsoft.com/office/powerpoint/2010/main" val="4171382401"/>
      </p:ext>
    </p:extLst>
  </p:cSld>
  <p:clrMapOvr>
    <a:masterClrMapping/>
  </p:clrMapOvr>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endParaRPr kumimoji="1" lang="ja-JP" altLang="en-US" dirty="0"/>
          </a:p>
        </p:txBody>
      </p:sp>
      <p:sp>
        <p:nvSpPr>
          <p:cNvPr id="5" name="フッター プレースホルダー 4"/>
          <p:cNvSpPr>
            <a:spLocks noGrp="1"/>
          </p:cNvSpPr>
          <p:nvPr>
            <p:ph type="ftr" sz="quarter" idx="11"/>
          </p:nvPr>
        </p:nvSpPr>
        <p:spPr/>
        <p:txBody>
          <a:bodyPr/>
          <a:lstStyle/>
          <a:p>
            <a:r>
              <a:rPr kumimoji="1" lang="en-US" altLang="ja-JP" dirty="0" smtClean="0"/>
              <a:t>&lt;#&gt;</a:t>
            </a:r>
            <a:endParaRPr kumimoji="1" lang="ja-JP" altLang="en-US" dirty="0"/>
          </a:p>
        </p:txBody>
      </p:sp>
      <p:sp>
        <p:nvSpPr>
          <p:cNvPr id="6" name="スライド番号プレースホルダー 5"/>
          <p:cNvSpPr>
            <a:spLocks noGrp="1"/>
          </p:cNvSpPr>
          <p:nvPr>
            <p:ph type="sldNum" sz="quarter" idx="12"/>
          </p:nvPr>
        </p:nvSpPr>
        <p:spPr/>
        <p:txBody>
          <a:bodyPr/>
          <a:lstStyle/>
          <a:p>
            <a:fld id="{67DE3D54-0EB6-4AAE-90D4-3C6A4DC41577}" type="slidenum">
              <a:rPr kumimoji="1" lang="ja-JP" altLang="en-US" smtClean="0"/>
              <a:t>‹#›</a:t>
            </a:fld>
            <a:endParaRPr kumimoji="1" lang="ja-JP" altLang="en-US" dirty="0"/>
          </a:p>
        </p:txBody>
      </p:sp>
    </p:spTree>
    <p:extLst>
      <p:ext uri="{BB962C8B-B14F-4D97-AF65-F5344CB8AC3E}">
        <p14:creationId xmlns:p14="http://schemas.microsoft.com/office/powerpoint/2010/main" val="2769427713"/>
      </p:ext>
    </p:extLst>
  </p:cSld>
  <p:clrMapOvr>
    <a:masterClrMapping/>
  </p:clrMapOvr>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a:xfrm>
            <a:off x="457200" y="274638"/>
            <a:ext cx="6019800" cy="5851525"/>
          </a:xfrm>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endParaRPr kumimoji="1" lang="ja-JP" altLang="en-US" dirty="0"/>
          </a:p>
        </p:txBody>
      </p:sp>
      <p:sp>
        <p:nvSpPr>
          <p:cNvPr id="5" name="フッター プレースホルダー 4"/>
          <p:cNvSpPr>
            <a:spLocks noGrp="1"/>
          </p:cNvSpPr>
          <p:nvPr>
            <p:ph type="ftr" sz="quarter" idx="11"/>
          </p:nvPr>
        </p:nvSpPr>
        <p:spPr/>
        <p:txBody>
          <a:bodyPr/>
          <a:lstStyle/>
          <a:p>
            <a:r>
              <a:rPr kumimoji="1" lang="en-US" altLang="ja-JP" dirty="0" smtClean="0"/>
              <a:t>&lt;#&gt;</a:t>
            </a:r>
            <a:endParaRPr kumimoji="1" lang="ja-JP" altLang="en-US" dirty="0"/>
          </a:p>
        </p:txBody>
      </p:sp>
      <p:sp>
        <p:nvSpPr>
          <p:cNvPr id="6" name="スライド番号プレースホルダー 5"/>
          <p:cNvSpPr>
            <a:spLocks noGrp="1"/>
          </p:cNvSpPr>
          <p:nvPr>
            <p:ph type="sldNum" sz="quarter" idx="12"/>
          </p:nvPr>
        </p:nvSpPr>
        <p:spPr/>
        <p:txBody>
          <a:bodyPr/>
          <a:lstStyle/>
          <a:p>
            <a:fld id="{67DE3D54-0EB6-4AAE-90D4-3C6A4DC41577}" type="slidenum">
              <a:rPr kumimoji="1" lang="ja-JP" altLang="en-US" smtClean="0"/>
              <a:t>‹#›</a:t>
            </a:fld>
            <a:endParaRPr kumimoji="1" lang="ja-JP" altLang="en-US" dirty="0"/>
          </a:p>
        </p:txBody>
      </p:sp>
    </p:spTree>
    <p:extLst>
      <p:ext uri="{BB962C8B-B14F-4D97-AF65-F5344CB8AC3E}">
        <p14:creationId xmlns:p14="http://schemas.microsoft.com/office/powerpoint/2010/main" val="501643945"/>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p:txBody>
          <a:bodyPr/>
          <a:lstStyle/>
          <a:p>
            <a:pPr lvl="0"/>
            <a:r>
              <a:rPr kumimoji="1" lang="ja-JP" altLang="en-US" dirty="0" smtClean="0"/>
              <a:t>マスター テキストの書式設定</a:t>
            </a:r>
          </a:p>
          <a:p>
            <a:pPr lvl="1"/>
            <a:r>
              <a:rPr kumimoji="1" lang="ja-JP" altLang="en-US" dirty="0" smtClean="0"/>
              <a:t>第 </a:t>
            </a:r>
            <a:r>
              <a:rPr kumimoji="1" lang="en-US" altLang="ja-JP" dirty="0" smtClean="0"/>
              <a:t>2 </a:t>
            </a:r>
            <a:r>
              <a:rPr kumimoji="1" lang="ja-JP" altLang="en-US" dirty="0" smtClean="0"/>
              <a:t>レベル</a:t>
            </a:r>
          </a:p>
          <a:p>
            <a:pPr lvl="2"/>
            <a:r>
              <a:rPr kumimoji="1" lang="ja-JP" altLang="en-US" dirty="0" smtClean="0"/>
              <a:t>第 </a:t>
            </a:r>
            <a:r>
              <a:rPr kumimoji="1" lang="en-US" altLang="ja-JP" dirty="0" smtClean="0"/>
              <a:t>3 </a:t>
            </a:r>
            <a:r>
              <a:rPr kumimoji="1" lang="ja-JP" altLang="en-US" dirty="0" smtClean="0"/>
              <a:t>レベル</a:t>
            </a:r>
          </a:p>
          <a:p>
            <a:pPr lvl="3"/>
            <a:r>
              <a:rPr kumimoji="1" lang="ja-JP" altLang="en-US" dirty="0" smtClean="0"/>
              <a:t>第 </a:t>
            </a:r>
            <a:r>
              <a:rPr kumimoji="1" lang="en-US" altLang="ja-JP" dirty="0" smtClean="0"/>
              <a:t>4 </a:t>
            </a:r>
            <a:r>
              <a:rPr kumimoji="1" lang="ja-JP" altLang="en-US" dirty="0" smtClean="0"/>
              <a:t>レベル</a:t>
            </a:r>
          </a:p>
          <a:p>
            <a:pPr lvl="4"/>
            <a:r>
              <a:rPr kumimoji="1" lang="ja-JP" altLang="en-US" dirty="0" smtClean="0"/>
              <a:t>第 </a:t>
            </a:r>
            <a:r>
              <a:rPr kumimoji="1" lang="en-US" altLang="ja-JP" dirty="0" smtClean="0"/>
              <a:t>5 </a:t>
            </a:r>
            <a:r>
              <a:rPr kumimoji="1" lang="ja-JP" altLang="en-US" dirty="0" smtClean="0"/>
              <a:t>レベル</a:t>
            </a:r>
            <a:endParaRPr kumimoji="1" lang="ja-JP" altLang="en-US" dirty="0"/>
          </a:p>
        </p:txBody>
      </p:sp>
      <p:sp>
        <p:nvSpPr>
          <p:cNvPr id="4" name="日付プレースホルダー 3"/>
          <p:cNvSpPr>
            <a:spLocks noGrp="1"/>
          </p:cNvSpPr>
          <p:nvPr>
            <p:ph type="dt" sz="half" idx="10"/>
          </p:nvPr>
        </p:nvSpPr>
        <p:spPr/>
        <p:txBody>
          <a:bodyPr/>
          <a:lstStyle/>
          <a:p>
            <a:endParaRPr kumimoji="1" lang="ja-JP" altLang="en-US" dirty="0"/>
          </a:p>
        </p:txBody>
      </p:sp>
      <p:sp>
        <p:nvSpPr>
          <p:cNvPr id="5" name="フッター プレースホルダー 4"/>
          <p:cNvSpPr>
            <a:spLocks noGrp="1"/>
          </p:cNvSpPr>
          <p:nvPr>
            <p:ph type="ftr" sz="quarter" idx="11"/>
          </p:nvPr>
        </p:nvSpPr>
        <p:spPr/>
        <p:txBody>
          <a:bodyPr/>
          <a:lstStyle/>
          <a:p>
            <a:r>
              <a:rPr kumimoji="1" lang="en-US" altLang="ja-JP" dirty="0" smtClean="0"/>
              <a:t>&lt;#&gt;</a:t>
            </a:r>
            <a:endParaRPr kumimoji="1" lang="ja-JP" altLang="en-US" dirty="0"/>
          </a:p>
        </p:txBody>
      </p:sp>
      <p:sp>
        <p:nvSpPr>
          <p:cNvPr id="6" name="スライド番号プレースホルダー 5"/>
          <p:cNvSpPr>
            <a:spLocks noGrp="1"/>
          </p:cNvSpPr>
          <p:nvPr>
            <p:ph type="sldNum" sz="quarter" idx="12"/>
          </p:nvPr>
        </p:nvSpPr>
        <p:spPr/>
        <p:txBody>
          <a:bodyPr/>
          <a:lstStyle/>
          <a:p>
            <a:fld id="{67DE3D54-0EB6-4AAE-90D4-3C6A4DC41577}" type="slidenum">
              <a:rPr kumimoji="1" lang="ja-JP" altLang="en-US" smtClean="0"/>
              <a:t>‹#›</a:t>
            </a:fld>
            <a:endParaRPr kumimoji="1" lang="ja-JP" altLang="en-US" dirty="0"/>
          </a:p>
        </p:txBody>
      </p:sp>
    </p:spTree>
    <p:extLst>
      <p:ext uri="{BB962C8B-B14F-4D97-AF65-F5344CB8AC3E}">
        <p14:creationId xmlns:p14="http://schemas.microsoft.com/office/powerpoint/2010/main" val="1050791877"/>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smtClean="0"/>
              <a:t>マスター テキストの書式設定</a:t>
            </a:r>
          </a:p>
        </p:txBody>
      </p:sp>
      <p:sp>
        <p:nvSpPr>
          <p:cNvPr id="4" name="日付プレースホルダー 3"/>
          <p:cNvSpPr>
            <a:spLocks noGrp="1"/>
          </p:cNvSpPr>
          <p:nvPr>
            <p:ph type="dt" sz="half" idx="10"/>
          </p:nvPr>
        </p:nvSpPr>
        <p:spPr/>
        <p:txBody>
          <a:bodyPr/>
          <a:lstStyle/>
          <a:p>
            <a:endParaRPr kumimoji="1" lang="ja-JP" altLang="en-US" dirty="0"/>
          </a:p>
        </p:txBody>
      </p:sp>
      <p:sp>
        <p:nvSpPr>
          <p:cNvPr id="5" name="フッター プレースホルダー 4"/>
          <p:cNvSpPr>
            <a:spLocks noGrp="1"/>
          </p:cNvSpPr>
          <p:nvPr>
            <p:ph type="ftr" sz="quarter" idx="11"/>
          </p:nvPr>
        </p:nvSpPr>
        <p:spPr/>
        <p:txBody>
          <a:bodyPr/>
          <a:lstStyle/>
          <a:p>
            <a:r>
              <a:rPr kumimoji="1" lang="en-US" altLang="ja-JP" dirty="0" smtClean="0"/>
              <a:t>&lt;#&gt;</a:t>
            </a:r>
            <a:endParaRPr kumimoji="1" lang="ja-JP" altLang="en-US" dirty="0"/>
          </a:p>
        </p:txBody>
      </p:sp>
      <p:sp>
        <p:nvSpPr>
          <p:cNvPr id="6" name="スライド番号プレースホルダー 5"/>
          <p:cNvSpPr>
            <a:spLocks noGrp="1"/>
          </p:cNvSpPr>
          <p:nvPr>
            <p:ph type="sldNum" sz="quarter" idx="12"/>
          </p:nvPr>
        </p:nvSpPr>
        <p:spPr/>
        <p:txBody>
          <a:bodyPr/>
          <a:lstStyle/>
          <a:p>
            <a:fld id="{67DE3D54-0EB6-4AAE-90D4-3C6A4DC41577}" type="slidenum">
              <a:rPr kumimoji="1" lang="ja-JP" altLang="en-US" smtClean="0"/>
              <a:t>‹#›</a:t>
            </a:fld>
            <a:endParaRPr kumimoji="1" lang="ja-JP" altLang="en-US" dirty="0"/>
          </a:p>
        </p:txBody>
      </p:sp>
    </p:spTree>
    <p:extLst>
      <p:ext uri="{BB962C8B-B14F-4D97-AF65-F5344CB8AC3E}">
        <p14:creationId xmlns:p14="http://schemas.microsoft.com/office/powerpoint/2010/main" val="690727832"/>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ー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ー 4"/>
          <p:cNvSpPr>
            <a:spLocks noGrp="1"/>
          </p:cNvSpPr>
          <p:nvPr>
            <p:ph type="dt" sz="half" idx="10"/>
          </p:nvPr>
        </p:nvSpPr>
        <p:spPr/>
        <p:txBody>
          <a:bodyPr/>
          <a:lstStyle/>
          <a:p>
            <a:endParaRPr kumimoji="1" lang="ja-JP" altLang="en-US" dirty="0"/>
          </a:p>
        </p:txBody>
      </p:sp>
      <p:sp>
        <p:nvSpPr>
          <p:cNvPr id="6" name="フッター プレースホルダー 5"/>
          <p:cNvSpPr>
            <a:spLocks noGrp="1"/>
          </p:cNvSpPr>
          <p:nvPr>
            <p:ph type="ftr" sz="quarter" idx="11"/>
          </p:nvPr>
        </p:nvSpPr>
        <p:spPr/>
        <p:txBody>
          <a:bodyPr/>
          <a:lstStyle/>
          <a:p>
            <a:r>
              <a:rPr kumimoji="1" lang="en-US" altLang="ja-JP" dirty="0" smtClean="0"/>
              <a:t>&lt;#&gt;</a:t>
            </a:r>
            <a:endParaRPr kumimoji="1" lang="ja-JP" altLang="en-US" dirty="0"/>
          </a:p>
        </p:txBody>
      </p:sp>
      <p:sp>
        <p:nvSpPr>
          <p:cNvPr id="7" name="スライド番号プレースホルダー 6"/>
          <p:cNvSpPr>
            <a:spLocks noGrp="1"/>
          </p:cNvSpPr>
          <p:nvPr>
            <p:ph type="sldNum" sz="quarter" idx="12"/>
          </p:nvPr>
        </p:nvSpPr>
        <p:spPr/>
        <p:txBody>
          <a:bodyPr/>
          <a:lstStyle/>
          <a:p>
            <a:fld id="{67DE3D54-0EB6-4AAE-90D4-3C6A4DC41577}" type="slidenum">
              <a:rPr kumimoji="1" lang="ja-JP" altLang="en-US" smtClean="0"/>
              <a:t>‹#›</a:t>
            </a:fld>
            <a:endParaRPr kumimoji="1" lang="ja-JP" altLang="en-US" dirty="0"/>
          </a:p>
        </p:txBody>
      </p:sp>
    </p:spTree>
    <p:extLst>
      <p:ext uri="{BB962C8B-B14F-4D97-AF65-F5344CB8AC3E}">
        <p14:creationId xmlns:p14="http://schemas.microsoft.com/office/powerpoint/2010/main" val="2047417037"/>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4" name="コンテンツ プレースホルダー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ー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6" name="コンテンツ プレースホルダー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ー 6"/>
          <p:cNvSpPr>
            <a:spLocks noGrp="1"/>
          </p:cNvSpPr>
          <p:nvPr>
            <p:ph type="dt" sz="half" idx="10"/>
          </p:nvPr>
        </p:nvSpPr>
        <p:spPr/>
        <p:txBody>
          <a:bodyPr/>
          <a:lstStyle/>
          <a:p>
            <a:endParaRPr kumimoji="1" lang="ja-JP" altLang="en-US" dirty="0"/>
          </a:p>
        </p:txBody>
      </p:sp>
      <p:sp>
        <p:nvSpPr>
          <p:cNvPr id="8" name="フッター プレースホルダー 7"/>
          <p:cNvSpPr>
            <a:spLocks noGrp="1"/>
          </p:cNvSpPr>
          <p:nvPr>
            <p:ph type="ftr" sz="quarter" idx="11"/>
          </p:nvPr>
        </p:nvSpPr>
        <p:spPr/>
        <p:txBody>
          <a:bodyPr/>
          <a:lstStyle/>
          <a:p>
            <a:r>
              <a:rPr kumimoji="1" lang="en-US" altLang="ja-JP" dirty="0" smtClean="0"/>
              <a:t>&lt;#&gt;</a:t>
            </a:r>
            <a:endParaRPr kumimoji="1" lang="ja-JP" altLang="en-US" dirty="0"/>
          </a:p>
        </p:txBody>
      </p:sp>
      <p:sp>
        <p:nvSpPr>
          <p:cNvPr id="9" name="スライド番号プレースホルダー 8"/>
          <p:cNvSpPr>
            <a:spLocks noGrp="1"/>
          </p:cNvSpPr>
          <p:nvPr>
            <p:ph type="sldNum" sz="quarter" idx="12"/>
          </p:nvPr>
        </p:nvSpPr>
        <p:spPr/>
        <p:txBody>
          <a:bodyPr/>
          <a:lstStyle/>
          <a:p>
            <a:fld id="{67DE3D54-0EB6-4AAE-90D4-3C6A4DC41577}" type="slidenum">
              <a:rPr kumimoji="1" lang="ja-JP" altLang="en-US" smtClean="0"/>
              <a:t>‹#›</a:t>
            </a:fld>
            <a:endParaRPr kumimoji="1" lang="ja-JP" altLang="en-US" dirty="0"/>
          </a:p>
        </p:txBody>
      </p:sp>
    </p:spTree>
    <p:extLst>
      <p:ext uri="{BB962C8B-B14F-4D97-AF65-F5344CB8AC3E}">
        <p14:creationId xmlns:p14="http://schemas.microsoft.com/office/powerpoint/2010/main" val="1847367457"/>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タイトルのみ">
    <p:spTree>
      <p:nvGrpSpPr>
        <p:cNvPr id="1" name=""/>
        <p:cNvGrpSpPr/>
        <p:nvPr/>
      </p:nvGrpSpPr>
      <p:grpSpPr>
        <a:xfrm>
          <a:off x="0" y="0"/>
          <a:ext cx="0" cy="0"/>
          <a:chOff x="0" y="0"/>
          <a:chExt cx="0" cy="0"/>
        </a:xfrm>
      </p:grpSpPr>
      <p:sp>
        <p:nvSpPr>
          <p:cNvPr id="7" name="正方形/長方形 6"/>
          <p:cNvSpPr/>
          <p:nvPr userDrawn="1"/>
        </p:nvSpPr>
        <p:spPr>
          <a:xfrm>
            <a:off x="0" y="0"/>
            <a:ext cx="1260000" cy="6858000"/>
          </a:xfrm>
          <a:prstGeom prst="rect">
            <a:avLst/>
          </a:prstGeom>
          <a:solidFill>
            <a:srgbClr val="0065A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2" name="タイトル 1"/>
          <p:cNvSpPr>
            <a:spLocks noGrp="1"/>
          </p:cNvSpPr>
          <p:nvPr>
            <p:ph type="title"/>
          </p:nvPr>
        </p:nvSpPr>
        <p:spPr>
          <a:xfrm>
            <a:off x="1260000" y="0"/>
            <a:ext cx="7884000" cy="836712"/>
          </a:xfrm>
        </p:spPr>
        <p:txBody>
          <a:bodyPr anchor="b">
            <a:normAutofit/>
          </a:bodyPr>
          <a:lstStyle>
            <a:lvl1pPr algn="l">
              <a:defRPr sz="2800" b="1">
                <a:solidFill>
                  <a:schemeClr val="tx1"/>
                </a:solidFill>
              </a:defRPr>
            </a:lvl1pPr>
          </a:lstStyle>
          <a:p>
            <a:r>
              <a:rPr kumimoji="1" lang="ja-JP" altLang="en-US" dirty="0" smtClean="0"/>
              <a:t>マスター タイトルの書式設定</a:t>
            </a:r>
            <a:endParaRPr kumimoji="1" lang="ja-JP" altLang="en-US" dirty="0"/>
          </a:p>
        </p:txBody>
      </p:sp>
      <p:sp>
        <p:nvSpPr>
          <p:cNvPr id="10" name="スライド番号プレースホルダー 9"/>
          <p:cNvSpPr>
            <a:spLocks noGrp="1"/>
          </p:cNvSpPr>
          <p:nvPr>
            <p:ph type="sldNum" sz="quarter" idx="12"/>
          </p:nvPr>
        </p:nvSpPr>
        <p:spPr>
          <a:xfrm>
            <a:off x="6732240" y="6381368"/>
            <a:ext cx="2133600" cy="360000"/>
          </a:xfrm>
        </p:spPr>
        <p:txBody>
          <a:bodyPr/>
          <a:lstStyle>
            <a:lvl1pPr>
              <a:defRPr sz="1600">
                <a:solidFill>
                  <a:schemeClr val="tx1"/>
                </a:solidFill>
              </a:defRPr>
            </a:lvl1pPr>
          </a:lstStyle>
          <a:p>
            <a:fld id="{67DE3D54-0EB6-4AAE-90D4-3C6A4DC41577}" type="slidenum">
              <a:rPr lang="ja-JP" altLang="en-US" smtClean="0"/>
              <a:pPr/>
              <a:t>‹#›</a:t>
            </a:fld>
            <a:endParaRPr lang="ja-JP" altLang="en-US" dirty="0"/>
          </a:p>
        </p:txBody>
      </p:sp>
      <p:pic>
        <p:nvPicPr>
          <p:cNvPr id="5" name="図 4"/>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331640" y="6381368"/>
            <a:ext cx="1032787" cy="360000"/>
          </a:xfrm>
          <a:prstGeom prst="rect">
            <a:avLst/>
          </a:prstGeom>
          <a:blipFill dpi="0" rotWithShape="1">
            <a:blip r:embed="rId3"/>
            <a:srcRect/>
            <a:stretch>
              <a:fillRect/>
            </a:stretch>
          </a:blipFill>
        </p:spPr>
      </p:pic>
      <p:sp>
        <p:nvSpPr>
          <p:cNvPr id="8" name="テキスト プレースホルダー 7"/>
          <p:cNvSpPr>
            <a:spLocks noGrp="1"/>
          </p:cNvSpPr>
          <p:nvPr>
            <p:ph type="body" sz="quarter" idx="13"/>
          </p:nvPr>
        </p:nvSpPr>
        <p:spPr>
          <a:xfrm>
            <a:off x="1691680" y="1268760"/>
            <a:ext cx="7200800" cy="5112608"/>
          </a:xfrm>
        </p:spPr>
        <p:txBody>
          <a:bodyPr/>
          <a:lstStyle>
            <a:lvl1pPr marL="571500" indent="-571500">
              <a:spcBef>
                <a:spcPts val="0"/>
              </a:spcBef>
              <a:spcAft>
                <a:spcPts val="1800"/>
              </a:spcAft>
              <a:buFont typeface="Wingdings" panose="05000000000000000000" pitchFamily="2" charset="2"/>
              <a:buChar char="l"/>
              <a:defRPr sz="3600"/>
            </a:lvl1pPr>
            <a:lvl2pPr>
              <a:spcBef>
                <a:spcPts val="0"/>
              </a:spcBef>
              <a:spcAft>
                <a:spcPts val="1800"/>
              </a:spcAft>
              <a:defRPr/>
            </a:lvl2pPr>
            <a:lvl3pPr>
              <a:spcBef>
                <a:spcPts val="0"/>
              </a:spcBef>
              <a:spcAft>
                <a:spcPts val="1800"/>
              </a:spcAft>
              <a:defRPr/>
            </a:lvl3pPr>
            <a:lvl4pPr>
              <a:spcBef>
                <a:spcPts val="0"/>
              </a:spcBef>
              <a:spcAft>
                <a:spcPts val="1800"/>
              </a:spcAft>
              <a:defRPr/>
            </a:lvl4pPr>
            <a:lvl5pPr>
              <a:spcBef>
                <a:spcPts val="0"/>
              </a:spcBef>
              <a:spcAft>
                <a:spcPts val="1800"/>
              </a:spcAft>
              <a:defRPr/>
            </a:lvl5pPr>
          </a:lstStyle>
          <a:p>
            <a:pPr lvl="0"/>
            <a:r>
              <a:rPr kumimoji="1" lang="ja-JP" altLang="en-US" dirty="0" smtClean="0"/>
              <a:t>マスター テキストの書式設定</a:t>
            </a:r>
          </a:p>
          <a:p>
            <a:pPr lvl="1"/>
            <a:r>
              <a:rPr kumimoji="1" lang="ja-JP" altLang="en-US" dirty="0" smtClean="0"/>
              <a:t>第 </a:t>
            </a:r>
            <a:r>
              <a:rPr kumimoji="1" lang="en-US" altLang="ja-JP" dirty="0" smtClean="0"/>
              <a:t>2 </a:t>
            </a:r>
            <a:r>
              <a:rPr kumimoji="1" lang="ja-JP" altLang="en-US" dirty="0" smtClean="0"/>
              <a:t>レベル</a:t>
            </a:r>
          </a:p>
          <a:p>
            <a:pPr lvl="2"/>
            <a:r>
              <a:rPr kumimoji="1" lang="ja-JP" altLang="en-US" dirty="0" smtClean="0"/>
              <a:t>第 </a:t>
            </a:r>
            <a:r>
              <a:rPr kumimoji="1" lang="en-US" altLang="ja-JP" dirty="0" smtClean="0"/>
              <a:t>3 </a:t>
            </a:r>
            <a:r>
              <a:rPr kumimoji="1" lang="ja-JP" altLang="en-US" dirty="0" smtClean="0"/>
              <a:t>レベル</a:t>
            </a:r>
          </a:p>
          <a:p>
            <a:pPr lvl="3"/>
            <a:r>
              <a:rPr kumimoji="1" lang="ja-JP" altLang="en-US" dirty="0" smtClean="0"/>
              <a:t>第 </a:t>
            </a:r>
            <a:r>
              <a:rPr kumimoji="1" lang="en-US" altLang="ja-JP" dirty="0" smtClean="0"/>
              <a:t>4 </a:t>
            </a:r>
            <a:r>
              <a:rPr kumimoji="1" lang="ja-JP" altLang="en-US" dirty="0" smtClean="0"/>
              <a:t>レベル</a:t>
            </a:r>
          </a:p>
          <a:p>
            <a:pPr lvl="4"/>
            <a:r>
              <a:rPr kumimoji="1" lang="ja-JP" altLang="en-US" dirty="0" smtClean="0"/>
              <a:t>第 </a:t>
            </a:r>
            <a:r>
              <a:rPr kumimoji="1" lang="en-US" altLang="ja-JP" dirty="0" smtClean="0"/>
              <a:t>5 </a:t>
            </a:r>
            <a:r>
              <a:rPr kumimoji="1" lang="ja-JP" altLang="en-US" dirty="0" smtClean="0"/>
              <a:t>レベル</a:t>
            </a:r>
            <a:endParaRPr kumimoji="1" lang="ja-JP" altLang="en-US" dirty="0"/>
          </a:p>
        </p:txBody>
      </p:sp>
    </p:spTree>
    <p:extLst>
      <p:ext uri="{BB962C8B-B14F-4D97-AF65-F5344CB8AC3E}">
        <p14:creationId xmlns:p14="http://schemas.microsoft.com/office/powerpoint/2010/main" val="616149738"/>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2_タイトルのみ">
    <p:spTree>
      <p:nvGrpSpPr>
        <p:cNvPr id="1" name=""/>
        <p:cNvGrpSpPr/>
        <p:nvPr/>
      </p:nvGrpSpPr>
      <p:grpSpPr>
        <a:xfrm>
          <a:off x="0" y="0"/>
          <a:ext cx="0" cy="0"/>
          <a:chOff x="0" y="0"/>
          <a:chExt cx="0" cy="0"/>
        </a:xfrm>
      </p:grpSpPr>
      <p:sp>
        <p:nvSpPr>
          <p:cNvPr id="7" name="正方形/長方形 6"/>
          <p:cNvSpPr/>
          <p:nvPr userDrawn="1"/>
        </p:nvSpPr>
        <p:spPr>
          <a:xfrm>
            <a:off x="0" y="0"/>
            <a:ext cx="1260000" cy="6858000"/>
          </a:xfrm>
          <a:prstGeom prst="rect">
            <a:avLst/>
          </a:prstGeom>
          <a:solidFill>
            <a:srgbClr val="0065A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0" name="スライド番号プレースホルダー 9"/>
          <p:cNvSpPr>
            <a:spLocks noGrp="1"/>
          </p:cNvSpPr>
          <p:nvPr>
            <p:ph type="sldNum" sz="quarter" idx="12"/>
          </p:nvPr>
        </p:nvSpPr>
        <p:spPr>
          <a:xfrm>
            <a:off x="6732240" y="6381368"/>
            <a:ext cx="2133600" cy="360000"/>
          </a:xfrm>
        </p:spPr>
        <p:txBody>
          <a:bodyPr/>
          <a:lstStyle>
            <a:lvl1pPr>
              <a:defRPr sz="1600">
                <a:solidFill>
                  <a:schemeClr val="tx1"/>
                </a:solidFill>
              </a:defRPr>
            </a:lvl1pPr>
          </a:lstStyle>
          <a:p>
            <a:fld id="{67DE3D54-0EB6-4AAE-90D4-3C6A4DC41577}" type="slidenum">
              <a:rPr lang="ja-JP" altLang="en-US" smtClean="0"/>
              <a:pPr/>
              <a:t>‹#›</a:t>
            </a:fld>
            <a:endParaRPr lang="ja-JP" altLang="en-US" dirty="0"/>
          </a:p>
        </p:txBody>
      </p:sp>
      <p:pic>
        <p:nvPicPr>
          <p:cNvPr id="5" name="図 4"/>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331640" y="6381368"/>
            <a:ext cx="1032787" cy="360000"/>
          </a:xfrm>
          <a:prstGeom prst="rect">
            <a:avLst/>
          </a:prstGeom>
          <a:blipFill dpi="0" rotWithShape="1">
            <a:blip r:embed="rId3"/>
            <a:srcRect/>
            <a:stretch>
              <a:fillRect/>
            </a:stretch>
          </a:blipFill>
        </p:spPr>
      </p:pic>
      <p:sp>
        <p:nvSpPr>
          <p:cNvPr id="6" name="タイトル 5"/>
          <p:cNvSpPr>
            <a:spLocks noGrp="1"/>
          </p:cNvSpPr>
          <p:nvPr>
            <p:ph type="title"/>
          </p:nvPr>
        </p:nvSpPr>
        <p:spPr>
          <a:xfrm>
            <a:off x="1260000" y="2790056"/>
            <a:ext cx="7632480" cy="1359024"/>
          </a:xfrm>
        </p:spPr>
        <p:txBody>
          <a:bodyPr/>
          <a:lstStyle>
            <a:lvl1pPr algn="l">
              <a:defRPr b="1"/>
            </a:lvl1pPr>
          </a:lstStyle>
          <a:p>
            <a:r>
              <a:rPr kumimoji="1" lang="ja-JP" altLang="en-US" smtClean="0"/>
              <a:t>マスター タイトルの書式設定</a:t>
            </a:r>
            <a:endParaRPr kumimoji="1" lang="ja-JP" altLang="en-US"/>
          </a:p>
        </p:txBody>
      </p:sp>
      <p:sp>
        <p:nvSpPr>
          <p:cNvPr id="13" name="テキスト プレースホルダー 12"/>
          <p:cNvSpPr>
            <a:spLocks noGrp="1"/>
          </p:cNvSpPr>
          <p:nvPr>
            <p:ph type="body" sz="quarter" idx="13"/>
          </p:nvPr>
        </p:nvSpPr>
        <p:spPr>
          <a:xfrm>
            <a:off x="1260000" y="1268412"/>
            <a:ext cx="7632480" cy="1512515"/>
          </a:xfrm>
        </p:spPr>
        <p:txBody>
          <a:bodyPr anchor="b">
            <a:normAutofit/>
          </a:bodyPr>
          <a:lstStyle>
            <a:lvl1pPr marL="0" indent="0">
              <a:buNone/>
              <a:defRPr sz="2800">
                <a:solidFill>
                  <a:srgbClr val="898989"/>
                </a:solidFill>
              </a:defRPr>
            </a:lvl1pPr>
          </a:lstStyle>
          <a:p>
            <a:pPr lvl="0"/>
            <a:r>
              <a:rPr kumimoji="1" lang="ja-JP" altLang="en-US" dirty="0" smtClean="0"/>
              <a:t>マスター テキストの書式設定</a:t>
            </a:r>
            <a:endParaRPr kumimoji="1" lang="ja-JP" altLang="en-US" dirty="0"/>
          </a:p>
        </p:txBody>
      </p:sp>
    </p:spTree>
    <p:extLst>
      <p:ext uri="{BB962C8B-B14F-4D97-AF65-F5344CB8AC3E}">
        <p14:creationId xmlns:p14="http://schemas.microsoft.com/office/powerpoint/2010/main" val="3623853899"/>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1_タイトルのみ">
    <p:spTree>
      <p:nvGrpSpPr>
        <p:cNvPr id="1" name=""/>
        <p:cNvGrpSpPr/>
        <p:nvPr/>
      </p:nvGrpSpPr>
      <p:grpSpPr>
        <a:xfrm>
          <a:off x="0" y="0"/>
          <a:ext cx="0" cy="0"/>
          <a:chOff x="0" y="0"/>
          <a:chExt cx="0" cy="0"/>
        </a:xfrm>
      </p:grpSpPr>
      <p:sp>
        <p:nvSpPr>
          <p:cNvPr id="7" name="正方形/長方形 6"/>
          <p:cNvSpPr/>
          <p:nvPr userDrawn="1"/>
        </p:nvSpPr>
        <p:spPr>
          <a:xfrm>
            <a:off x="0" y="0"/>
            <a:ext cx="9144000" cy="836712"/>
          </a:xfrm>
          <a:prstGeom prst="rect">
            <a:avLst/>
          </a:prstGeom>
          <a:solidFill>
            <a:srgbClr val="0065A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2" name="タイトル 1"/>
          <p:cNvSpPr>
            <a:spLocks noGrp="1"/>
          </p:cNvSpPr>
          <p:nvPr>
            <p:ph type="title"/>
          </p:nvPr>
        </p:nvSpPr>
        <p:spPr>
          <a:xfrm>
            <a:off x="0" y="0"/>
            <a:ext cx="9144000" cy="836712"/>
          </a:xfrm>
        </p:spPr>
        <p:txBody>
          <a:bodyPr anchor="b">
            <a:normAutofit/>
          </a:bodyPr>
          <a:lstStyle>
            <a:lvl1pPr algn="l">
              <a:defRPr sz="2800" b="1">
                <a:solidFill>
                  <a:schemeClr val="bg1"/>
                </a:solidFill>
              </a:defRPr>
            </a:lvl1pPr>
          </a:lstStyle>
          <a:p>
            <a:r>
              <a:rPr kumimoji="1" lang="ja-JP" altLang="en-US" dirty="0" smtClean="0"/>
              <a:t>マスター タイトルの書式設定</a:t>
            </a:r>
            <a:endParaRPr kumimoji="1" lang="ja-JP" altLang="en-US" dirty="0"/>
          </a:p>
        </p:txBody>
      </p:sp>
      <p:sp>
        <p:nvSpPr>
          <p:cNvPr id="10" name="スライド番号プレースホルダー 9"/>
          <p:cNvSpPr>
            <a:spLocks noGrp="1"/>
          </p:cNvSpPr>
          <p:nvPr>
            <p:ph type="sldNum" sz="quarter" idx="12"/>
          </p:nvPr>
        </p:nvSpPr>
        <p:spPr>
          <a:xfrm>
            <a:off x="6732240" y="6381368"/>
            <a:ext cx="2133600" cy="360000"/>
          </a:xfrm>
        </p:spPr>
        <p:txBody>
          <a:bodyPr/>
          <a:lstStyle>
            <a:lvl1pPr>
              <a:defRPr sz="1600">
                <a:solidFill>
                  <a:schemeClr val="tx1"/>
                </a:solidFill>
              </a:defRPr>
            </a:lvl1pPr>
          </a:lstStyle>
          <a:p>
            <a:fld id="{67DE3D54-0EB6-4AAE-90D4-3C6A4DC41577}" type="slidenum">
              <a:rPr lang="ja-JP" altLang="en-US" smtClean="0"/>
              <a:pPr/>
              <a:t>‹#›</a:t>
            </a:fld>
            <a:endParaRPr lang="ja-JP" altLang="en-US" dirty="0"/>
          </a:p>
        </p:txBody>
      </p:sp>
      <p:pic>
        <p:nvPicPr>
          <p:cNvPr id="5" name="図 4"/>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51520" y="6381368"/>
            <a:ext cx="1032787" cy="360000"/>
          </a:xfrm>
          <a:prstGeom prst="rect">
            <a:avLst/>
          </a:prstGeom>
          <a:blipFill dpi="0" rotWithShape="1">
            <a:blip r:embed="rId3"/>
            <a:srcRect/>
            <a:stretch>
              <a:fillRect/>
            </a:stretch>
          </a:blipFill>
        </p:spPr>
      </p:pic>
    </p:spTree>
    <p:extLst>
      <p:ext uri="{BB962C8B-B14F-4D97-AF65-F5344CB8AC3E}">
        <p14:creationId xmlns:p14="http://schemas.microsoft.com/office/powerpoint/2010/main" val="693608853"/>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4" name="スライド番号プレースホルダー 3"/>
          <p:cNvSpPr>
            <a:spLocks noGrp="1"/>
          </p:cNvSpPr>
          <p:nvPr>
            <p:ph type="sldNum" sz="quarter" idx="12"/>
          </p:nvPr>
        </p:nvSpPr>
        <p:spPr>
          <a:xfrm>
            <a:off x="6732240" y="6381368"/>
            <a:ext cx="2133600" cy="360000"/>
          </a:xfrm>
        </p:spPr>
        <p:txBody>
          <a:bodyPr/>
          <a:lstStyle>
            <a:lvl1pPr>
              <a:defRPr sz="1600">
                <a:solidFill>
                  <a:schemeClr val="tx1"/>
                </a:solidFill>
              </a:defRPr>
            </a:lvl1pPr>
          </a:lstStyle>
          <a:p>
            <a:fld id="{67DE3D54-0EB6-4AAE-90D4-3C6A4DC41577}" type="slidenum">
              <a:rPr lang="ja-JP" altLang="en-US" smtClean="0"/>
              <a:pPr/>
              <a:t>‹#›</a:t>
            </a:fld>
            <a:endParaRPr lang="ja-JP" altLang="en-US" dirty="0"/>
          </a:p>
        </p:txBody>
      </p:sp>
      <p:pic>
        <p:nvPicPr>
          <p:cNvPr id="3" name="図 2"/>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51520" y="6381368"/>
            <a:ext cx="1032787" cy="360000"/>
          </a:xfrm>
          <a:prstGeom prst="rect">
            <a:avLst/>
          </a:prstGeom>
          <a:blipFill dpi="0" rotWithShape="1">
            <a:blip r:embed="rId3"/>
            <a:srcRect/>
            <a:stretch>
              <a:fillRect/>
            </a:stretch>
          </a:blipFill>
        </p:spPr>
      </p:pic>
    </p:spTree>
    <p:extLst>
      <p:ext uri="{BB962C8B-B14F-4D97-AF65-F5344CB8AC3E}">
        <p14:creationId xmlns:p14="http://schemas.microsoft.com/office/powerpoint/2010/main" val="3896503693"/>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dirty="0" smtClean="0"/>
              <a:t>マスター タイトルの書式設定</a:t>
            </a:r>
            <a:endParaRPr kumimoji="1" lang="ja-JP" altLang="en-US" dirty="0"/>
          </a:p>
        </p:txBody>
      </p:sp>
      <p:sp>
        <p:nvSpPr>
          <p:cNvPr id="3" name="テキスト プレースホルダー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dirty="0" smtClean="0"/>
              <a:t>マスター テキストの書式設定</a:t>
            </a:r>
          </a:p>
          <a:p>
            <a:pPr lvl="1"/>
            <a:r>
              <a:rPr kumimoji="1" lang="ja-JP" altLang="en-US" dirty="0" smtClean="0"/>
              <a:t>第 </a:t>
            </a:r>
            <a:r>
              <a:rPr kumimoji="1" lang="en-US" altLang="ja-JP" dirty="0" smtClean="0"/>
              <a:t>2 </a:t>
            </a:r>
            <a:r>
              <a:rPr kumimoji="1" lang="ja-JP" altLang="en-US" dirty="0" smtClean="0"/>
              <a:t>レベル</a:t>
            </a:r>
          </a:p>
          <a:p>
            <a:pPr lvl="2"/>
            <a:r>
              <a:rPr kumimoji="1" lang="ja-JP" altLang="en-US" dirty="0" smtClean="0"/>
              <a:t>第 </a:t>
            </a:r>
            <a:r>
              <a:rPr kumimoji="1" lang="en-US" altLang="ja-JP" dirty="0" smtClean="0"/>
              <a:t>3 </a:t>
            </a:r>
            <a:r>
              <a:rPr kumimoji="1" lang="ja-JP" altLang="en-US" dirty="0" smtClean="0"/>
              <a:t>レベル</a:t>
            </a:r>
          </a:p>
          <a:p>
            <a:pPr lvl="3"/>
            <a:r>
              <a:rPr kumimoji="1" lang="ja-JP" altLang="en-US" dirty="0" smtClean="0"/>
              <a:t>第 </a:t>
            </a:r>
            <a:r>
              <a:rPr kumimoji="1" lang="en-US" altLang="ja-JP" dirty="0" smtClean="0"/>
              <a:t>4 </a:t>
            </a:r>
            <a:r>
              <a:rPr kumimoji="1" lang="ja-JP" altLang="en-US" dirty="0" smtClean="0"/>
              <a:t>レベル</a:t>
            </a:r>
          </a:p>
          <a:p>
            <a:pPr lvl="4"/>
            <a:r>
              <a:rPr kumimoji="1" lang="ja-JP" altLang="en-US" dirty="0" smtClean="0"/>
              <a:t>第 </a:t>
            </a:r>
            <a:r>
              <a:rPr kumimoji="1" lang="en-US" altLang="ja-JP" dirty="0" smtClean="0"/>
              <a:t>5 </a:t>
            </a:r>
            <a:r>
              <a:rPr kumimoji="1" lang="ja-JP" altLang="en-US" dirty="0" smtClean="0"/>
              <a:t>レベル</a:t>
            </a:r>
            <a:endParaRPr kumimoji="1" lang="ja-JP" altLang="en-US" dirty="0"/>
          </a:p>
        </p:txBody>
      </p:sp>
      <p:sp>
        <p:nvSpPr>
          <p:cNvPr id="4" name="日付プレースホルダー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kumimoji="1" lang="ja-JP" altLang="en-US" dirty="0"/>
          </a:p>
        </p:txBody>
      </p:sp>
      <p:sp>
        <p:nvSpPr>
          <p:cNvPr id="5" name="フッター プレースホルダー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kumimoji="1" lang="en-US" altLang="ja-JP" dirty="0" smtClean="0"/>
              <a:t>&lt;#&gt;</a:t>
            </a:r>
            <a:endParaRPr kumimoji="1" lang="ja-JP" altLang="en-US" dirty="0"/>
          </a:p>
        </p:txBody>
      </p:sp>
      <p:sp>
        <p:nvSpPr>
          <p:cNvPr id="6" name="スライド番号プレースホルダー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7DE3D54-0EB6-4AAE-90D4-3C6A4DC41577}" type="slidenum">
              <a:rPr kumimoji="1" lang="ja-JP" altLang="en-US" smtClean="0"/>
              <a:t>‹#›</a:t>
            </a:fld>
            <a:endParaRPr kumimoji="1" lang="ja-JP" altLang="en-US" dirty="0"/>
          </a:p>
        </p:txBody>
      </p:sp>
    </p:spTree>
    <p:extLst>
      <p:ext uri="{BB962C8B-B14F-4D97-AF65-F5344CB8AC3E}">
        <p14:creationId xmlns:p14="http://schemas.microsoft.com/office/powerpoint/2010/main" val="61365698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61" r:id="rId7"/>
    <p:sldLayoutId id="2147483660" r:id="rId8"/>
    <p:sldLayoutId id="2147483655" r:id="rId9"/>
    <p:sldLayoutId id="2147483656" r:id="rId10"/>
    <p:sldLayoutId id="2147483657" r:id="rId11"/>
    <p:sldLayoutId id="2147483658" r:id="rId12"/>
    <p:sldLayoutId id="2147483659" r:id="rId13"/>
  </p:sldLayoutIdLst>
  <p:timing>
    <p:tnLst>
      <p:par>
        <p:cTn id="1" dur="indefinite" restart="never" nodeType="tmRoot"/>
      </p:par>
    </p:tnLst>
  </p:timing>
  <p:hf hdr="0" ftr="0" dt="0"/>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p:txBody>
          <a:bodyPr>
            <a:normAutofit/>
          </a:bodyPr>
          <a:lstStyle/>
          <a:p>
            <a:r>
              <a:rPr lang="ja-JP" altLang="en-US" sz="4000" dirty="0"/>
              <a:t>障害者総合支援法の対象となる疾病の見直しについて</a:t>
            </a:r>
            <a:endParaRPr kumimoji="1" lang="ja-JP" altLang="en-US" sz="4000" dirty="0"/>
          </a:p>
        </p:txBody>
      </p:sp>
      <p:sp>
        <p:nvSpPr>
          <p:cNvPr id="4" name="テキスト ボックス 3"/>
          <p:cNvSpPr txBox="1"/>
          <p:nvPr/>
        </p:nvSpPr>
        <p:spPr>
          <a:xfrm>
            <a:off x="2221285" y="6039893"/>
            <a:ext cx="6647974" cy="461665"/>
          </a:xfrm>
          <a:prstGeom prst="rect">
            <a:avLst/>
          </a:prstGeom>
          <a:noFill/>
        </p:spPr>
        <p:txBody>
          <a:bodyPr wrap="none" rtlCol="0">
            <a:spAutoFit/>
          </a:bodyPr>
          <a:lstStyle/>
          <a:p>
            <a:pPr algn="r"/>
            <a:r>
              <a:rPr kumimoji="1" lang="ja-JP" altLang="en-US" sz="2400" dirty="0" smtClean="0">
                <a:solidFill>
                  <a:schemeClr val="bg1"/>
                </a:solidFill>
              </a:rPr>
              <a:t>浜松市健康福祉部障害保健福祉課給付グループ</a:t>
            </a:r>
            <a:endParaRPr kumimoji="1" lang="ja-JP" altLang="en-US" sz="2400" dirty="0">
              <a:solidFill>
                <a:schemeClr val="bg1"/>
              </a:solidFill>
            </a:endParaRPr>
          </a:p>
        </p:txBody>
      </p:sp>
      <p:sp>
        <p:nvSpPr>
          <p:cNvPr id="5" name="テキスト ボックス 4"/>
          <p:cNvSpPr txBox="1"/>
          <p:nvPr/>
        </p:nvSpPr>
        <p:spPr>
          <a:xfrm>
            <a:off x="6031623" y="5517232"/>
            <a:ext cx="2837635" cy="461665"/>
          </a:xfrm>
          <a:prstGeom prst="rect">
            <a:avLst/>
          </a:prstGeom>
          <a:noFill/>
        </p:spPr>
        <p:txBody>
          <a:bodyPr wrap="none" rtlCol="0">
            <a:spAutoFit/>
          </a:bodyPr>
          <a:lstStyle/>
          <a:p>
            <a:pPr algn="r"/>
            <a:r>
              <a:rPr kumimoji="1" lang="ja-JP" altLang="en-US" sz="2400" dirty="0" smtClean="0">
                <a:solidFill>
                  <a:schemeClr val="bg1"/>
                </a:solidFill>
              </a:rPr>
              <a:t>令和</a:t>
            </a:r>
            <a:r>
              <a:rPr lang="en-US" altLang="ja-JP" sz="2400" dirty="0" smtClean="0">
                <a:solidFill>
                  <a:schemeClr val="bg1"/>
                </a:solidFill>
              </a:rPr>
              <a:t>6</a:t>
            </a:r>
            <a:r>
              <a:rPr lang="ja-JP" altLang="en-US" sz="2400" dirty="0" smtClean="0">
                <a:solidFill>
                  <a:schemeClr val="bg1"/>
                </a:solidFill>
              </a:rPr>
              <a:t>年度集団指導</a:t>
            </a:r>
            <a:endParaRPr kumimoji="1" lang="ja-JP" altLang="en-US" sz="2400" dirty="0">
              <a:solidFill>
                <a:schemeClr val="bg1"/>
              </a:solidFill>
            </a:endParaRPr>
          </a:p>
        </p:txBody>
      </p:sp>
    </p:spTree>
    <p:extLst>
      <p:ext uri="{BB962C8B-B14F-4D97-AF65-F5344CB8AC3E}">
        <p14:creationId xmlns:p14="http://schemas.microsoft.com/office/powerpoint/2010/main" val="407397308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　障害者総合支援法の改正</a:t>
            </a:r>
            <a:endParaRPr kumimoji="1" lang="ja-JP" altLang="en-US" dirty="0"/>
          </a:p>
        </p:txBody>
      </p:sp>
      <p:sp>
        <p:nvSpPr>
          <p:cNvPr id="3" name="スライド番号プレースホルダー 2"/>
          <p:cNvSpPr>
            <a:spLocks noGrp="1"/>
          </p:cNvSpPr>
          <p:nvPr>
            <p:ph type="sldNum" sz="quarter" idx="12"/>
          </p:nvPr>
        </p:nvSpPr>
        <p:spPr/>
        <p:txBody>
          <a:bodyPr/>
          <a:lstStyle/>
          <a:p>
            <a:fld id="{67DE3D54-0EB6-4AAE-90D4-3C6A4DC41577}" type="slidenum">
              <a:rPr lang="ja-JP" altLang="en-US" smtClean="0"/>
              <a:pPr/>
              <a:t>2</a:t>
            </a:fld>
            <a:endParaRPr lang="ja-JP" altLang="en-US" dirty="0"/>
          </a:p>
        </p:txBody>
      </p:sp>
      <p:sp>
        <p:nvSpPr>
          <p:cNvPr id="8" name="テキスト ボックス 7"/>
          <p:cNvSpPr txBox="1"/>
          <p:nvPr/>
        </p:nvSpPr>
        <p:spPr>
          <a:xfrm>
            <a:off x="229269" y="1323209"/>
            <a:ext cx="8084264" cy="1384995"/>
          </a:xfrm>
          <a:prstGeom prst="rect">
            <a:avLst/>
          </a:prstGeom>
          <a:noFill/>
        </p:spPr>
        <p:txBody>
          <a:bodyPr wrap="none" rtlCol="0">
            <a:spAutoFit/>
          </a:bodyPr>
          <a:lstStyle/>
          <a:p>
            <a:r>
              <a:rPr lang="ja-JP" altLang="en-US" sz="2800" dirty="0" smtClean="0"/>
              <a:t>◆概要</a:t>
            </a:r>
            <a:endParaRPr lang="en-US" altLang="ja-JP" sz="2800" dirty="0" smtClean="0"/>
          </a:p>
          <a:p>
            <a:r>
              <a:rPr lang="ja-JP" altLang="en-US" sz="2800" dirty="0" smtClean="0"/>
              <a:t>　障害福祉サービス等の支給対象となる疾病が</a:t>
            </a:r>
            <a:endParaRPr lang="en-US" altLang="ja-JP" sz="2800" dirty="0" smtClean="0"/>
          </a:p>
          <a:p>
            <a:r>
              <a:rPr lang="ja-JP" altLang="en-US" sz="2800" dirty="0" smtClean="0"/>
              <a:t>　追加され、</a:t>
            </a:r>
            <a:r>
              <a:rPr lang="en-US" altLang="ja-JP" sz="2800" dirty="0" smtClean="0"/>
              <a:t>369</a:t>
            </a:r>
            <a:r>
              <a:rPr lang="ja-JP" altLang="en-US" sz="2800" dirty="0" smtClean="0"/>
              <a:t>疾病から</a:t>
            </a:r>
            <a:r>
              <a:rPr lang="en-US" altLang="ja-JP" sz="2800" dirty="0" smtClean="0"/>
              <a:t>376</a:t>
            </a:r>
            <a:r>
              <a:rPr lang="ja-JP" altLang="en-US" sz="2800" dirty="0" smtClean="0"/>
              <a:t>疾病となります。</a:t>
            </a:r>
            <a:endParaRPr kumimoji="1" lang="ja-JP" altLang="en-US" sz="2800" dirty="0"/>
          </a:p>
        </p:txBody>
      </p:sp>
      <p:sp>
        <p:nvSpPr>
          <p:cNvPr id="6" name="テキスト ボックス 5"/>
          <p:cNvSpPr txBox="1"/>
          <p:nvPr/>
        </p:nvSpPr>
        <p:spPr>
          <a:xfrm>
            <a:off x="639637" y="4477002"/>
            <a:ext cx="7709162" cy="1015663"/>
          </a:xfrm>
          <a:prstGeom prst="rect">
            <a:avLst/>
          </a:prstGeom>
          <a:noFill/>
        </p:spPr>
        <p:txBody>
          <a:bodyPr wrap="none" rtlCol="0">
            <a:spAutoFit/>
          </a:bodyPr>
          <a:lstStyle/>
          <a:p>
            <a:r>
              <a:rPr lang="ja-JP" altLang="en-US" sz="2000" dirty="0" smtClean="0"/>
              <a:t>＜法律＞</a:t>
            </a:r>
            <a:endParaRPr lang="en-US" altLang="ja-JP" sz="2000" dirty="0" smtClean="0"/>
          </a:p>
          <a:p>
            <a:r>
              <a:rPr lang="ja-JP" altLang="en-US" sz="2000" dirty="0"/>
              <a:t> </a:t>
            </a:r>
            <a:r>
              <a:rPr lang="ja-JP" altLang="en-US" sz="2000" dirty="0" smtClean="0"/>
              <a:t>障害者</a:t>
            </a:r>
            <a:r>
              <a:rPr lang="ja-JP" altLang="en-US" sz="2000" dirty="0"/>
              <a:t>の日常生活及び社会生活を総合的</a:t>
            </a:r>
            <a:r>
              <a:rPr lang="ja-JP" altLang="en-US" sz="2000" dirty="0" smtClean="0"/>
              <a:t>に支援</a:t>
            </a:r>
            <a:r>
              <a:rPr lang="ja-JP" altLang="en-US" sz="2000" dirty="0"/>
              <a:t>するための</a:t>
            </a:r>
            <a:r>
              <a:rPr lang="ja-JP" altLang="en-US" sz="2000" dirty="0" smtClean="0"/>
              <a:t>法律</a:t>
            </a:r>
            <a:endParaRPr lang="en-US" altLang="ja-JP" sz="2000" dirty="0" smtClean="0"/>
          </a:p>
          <a:p>
            <a:r>
              <a:rPr lang="ja-JP" altLang="en-US" sz="2000" dirty="0" smtClean="0"/>
              <a:t>（</a:t>
            </a:r>
            <a:r>
              <a:rPr lang="ja-JP" altLang="en-US" sz="2000" dirty="0"/>
              <a:t>障害者総合支援法</a:t>
            </a:r>
            <a:r>
              <a:rPr lang="ja-JP" altLang="en-US" sz="2000" dirty="0" smtClean="0"/>
              <a:t>）</a:t>
            </a:r>
            <a:endParaRPr lang="en-US" altLang="ja-JP" sz="2000" dirty="0" smtClean="0"/>
          </a:p>
        </p:txBody>
      </p:sp>
      <p:sp>
        <p:nvSpPr>
          <p:cNvPr id="4" name="正方形/長方形 3"/>
          <p:cNvSpPr/>
          <p:nvPr/>
        </p:nvSpPr>
        <p:spPr>
          <a:xfrm>
            <a:off x="639637" y="4447001"/>
            <a:ext cx="7877800" cy="1075663"/>
          </a:xfrm>
          <a:prstGeom prst="rect">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 name="テキスト ボックス 8"/>
          <p:cNvSpPr txBox="1"/>
          <p:nvPr/>
        </p:nvSpPr>
        <p:spPr>
          <a:xfrm>
            <a:off x="229269" y="3031569"/>
            <a:ext cx="3007555" cy="954107"/>
          </a:xfrm>
          <a:prstGeom prst="rect">
            <a:avLst/>
          </a:prstGeom>
          <a:noFill/>
        </p:spPr>
        <p:txBody>
          <a:bodyPr wrap="none" rtlCol="0">
            <a:spAutoFit/>
          </a:bodyPr>
          <a:lstStyle/>
          <a:p>
            <a:r>
              <a:rPr lang="ja-JP" altLang="en-US" sz="2800" dirty="0" smtClean="0"/>
              <a:t>◆適用日</a:t>
            </a:r>
            <a:endParaRPr lang="en-US" altLang="ja-JP" sz="2800" dirty="0" smtClean="0"/>
          </a:p>
          <a:p>
            <a:r>
              <a:rPr lang="ja-JP" altLang="en-US" sz="2800" dirty="0" smtClean="0"/>
              <a:t>　令和</a:t>
            </a:r>
            <a:r>
              <a:rPr lang="en-US" altLang="ja-JP" sz="2800" dirty="0" smtClean="0"/>
              <a:t>7</a:t>
            </a:r>
            <a:r>
              <a:rPr lang="ja-JP" altLang="en-US" sz="2800" dirty="0" smtClean="0"/>
              <a:t>年</a:t>
            </a:r>
            <a:r>
              <a:rPr lang="en-US" altLang="ja-JP" sz="2800" dirty="0" smtClean="0"/>
              <a:t>4</a:t>
            </a:r>
            <a:r>
              <a:rPr lang="ja-JP" altLang="en-US" sz="2800" dirty="0" smtClean="0"/>
              <a:t>月</a:t>
            </a:r>
            <a:r>
              <a:rPr lang="en-US" altLang="ja-JP" sz="2800" dirty="0" smtClean="0"/>
              <a:t>1</a:t>
            </a:r>
            <a:r>
              <a:rPr lang="ja-JP" altLang="en-US" sz="2800" dirty="0" smtClean="0"/>
              <a:t>日</a:t>
            </a:r>
            <a:endParaRPr kumimoji="1" lang="ja-JP" altLang="en-US" sz="2800" dirty="0"/>
          </a:p>
        </p:txBody>
      </p:sp>
    </p:spTree>
    <p:extLst>
      <p:ext uri="{BB962C8B-B14F-4D97-AF65-F5344CB8AC3E}">
        <p14:creationId xmlns:p14="http://schemas.microsoft.com/office/powerpoint/2010/main" val="230688683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　</a:t>
            </a:r>
            <a:r>
              <a:rPr lang="ja-JP" altLang="en-US" dirty="0"/>
              <a:t>追加</a:t>
            </a:r>
            <a:r>
              <a:rPr lang="ja-JP" altLang="en-US" dirty="0" smtClean="0"/>
              <a:t>される</a:t>
            </a:r>
            <a:r>
              <a:rPr lang="en-US" altLang="ja-JP" dirty="0" smtClean="0"/>
              <a:t>7</a:t>
            </a:r>
            <a:r>
              <a:rPr lang="ja-JP" altLang="en-US" dirty="0" smtClean="0"/>
              <a:t>疾病</a:t>
            </a:r>
            <a:endParaRPr kumimoji="1" lang="ja-JP" altLang="en-US" dirty="0"/>
          </a:p>
        </p:txBody>
      </p:sp>
      <p:sp>
        <p:nvSpPr>
          <p:cNvPr id="3" name="スライド番号プレースホルダー 2"/>
          <p:cNvSpPr>
            <a:spLocks noGrp="1"/>
          </p:cNvSpPr>
          <p:nvPr>
            <p:ph type="sldNum" sz="quarter" idx="12"/>
          </p:nvPr>
        </p:nvSpPr>
        <p:spPr/>
        <p:txBody>
          <a:bodyPr/>
          <a:lstStyle/>
          <a:p>
            <a:fld id="{67DE3D54-0EB6-4AAE-90D4-3C6A4DC41577}" type="slidenum">
              <a:rPr lang="ja-JP" altLang="en-US" smtClean="0"/>
              <a:pPr/>
              <a:t>3</a:t>
            </a:fld>
            <a:endParaRPr lang="ja-JP" altLang="en-US" dirty="0"/>
          </a:p>
        </p:txBody>
      </p:sp>
      <p:graphicFrame>
        <p:nvGraphicFramePr>
          <p:cNvPr id="7" name="表 6"/>
          <p:cNvGraphicFramePr>
            <a:graphicFrameLocks noGrp="1"/>
          </p:cNvGraphicFramePr>
          <p:nvPr>
            <p:extLst>
              <p:ext uri="{D42A27DB-BD31-4B8C-83A1-F6EECF244321}">
                <p14:modId xmlns:p14="http://schemas.microsoft.com/office/powerpoint/2010/main" val="2420586627"/>
              </p:ext>
            </p:extLst>
          </p:nvPr>
        </p:nvGraphicFramePr>
        <p:xfrm>
          <a:off x="537730" y="1124746"/>
          <a:ext cx="7778686" cy="5041603"/>
        </p:xfrm>
        <a:graphic>
          <a:graphicData uri="http://schemas.openxmlformats.org/drawingml/2006/table">
            <a:tbl>
              <a:tblPr bandRow="1">
                <a:tableStyleId>{5C22544A-7EE6-4342-B048-85BDC9FD1C3A}</a:tableStyleId>
              </a:tblPr>
              <a:tblGrid>
                <a:gridCol w="7778686">
                  <a:extLst>
                    <a:ext uri="{9D8B030D-6E8A-4147-A177-3AD203B41FA5}">
                      <a16:colId xmlns:a16="http://schemas.microsoft.com/office/drawing/2014/main" val="20000"/>
                    </a:ext>
                  </a:extLst>
                </a:gridCol>
              </a:tblGrid>
              <a:tr h="720229">
                <a:tc>
                  <a:txBody>
                    <a:bodyPr/>
                    <a:lstStyle/>
                    <a:p>
                      <a:pPr algn="l"/>
                      <a:r>
                        <a:rPr kumimoji="1" lang="en-US" altLang="zh-TW" sz="2400" b="0" dirty="0" smtClean="0"/>
                        <a:t>LMNB1 </a:t>
                      </a:r>
                      <a:r>
                        <a:rPr kumimoji="1" lang="zh-TW" altLang="en-US" sz="2400" b="0" dirty="0" smtClean="0"/>
                        <a:t>関連大脳白質脳症</a:t>
                      </a:r>
                    </a:p>
                  </a:txBody>
                  <a:tcPr anchor="ctr"/>
                </a:tc>
                <a:extLst>
                  <a:ext uri="{0D108BD9-81ED-4DB2-BD59-A6C34878D82A}">
                    <a16:rowId xmlns:a16="http://schemas.microsoft.com/office/drawing/2014/main" val="10002"/>
                  </a:ext>
                </a:extLst>
              </a:tr>
              <a:tr h="720229">
                <a:tc>
                  <a:txBody>
                    <a:bodyPr/>
                    <a:lstStyle/>
                    <a:p>
                      <a:pPr marL="0" indent="0">
                        <a:lnSpc>
                          <a:spcPts val="3000"/>
                        </a:lnSpc>
                        <a:buFont typeface="Arial" panose="020B0604020202020204" pitchFamily="34" charset="0"/>
                        <a:buNone/>
                      </a:pPr>
                      <a:r>
                        <a:rPr lang="en-US" altLang="ja-JP" sz="2400" b="0" dirty="0" smtClean="0"/>
                        <a:t>PURA</a:t>
                      </a:r>
                      <a:r>
                        <a:rPr lang="ja-JP" altLang="en-US" sz="2400" b="0" dirty="0" smtClean="0"/>
                        <a:t>関連神経発達異常症</a:t>
                      </a:r>
                    </a:p>
                  </a:txBody>
                  <a:tcPr anchor="ctr"/>
                </a:tc>
                <a:extLst>
                  <a:ext uri="{0D108BD9-81ED-4DB2-BD59-A6C34878D82A}">
                    <a16:rowId xmlns:a16="http://schemas.microsoft.com/office/drawing/2014/main" val="10003"/>
                  </a:ext>
                </a:extLst>
              </a:tr>
              <a:tr h="720229">
                <a:tc>
                  <a:txBody>
                    <a:bodyPr/>
                    <a:lstStyle/>
                    <a:p>
                      <a:pPr marL="0" indent="0">
                        <a:lnSpc>
                          <a:spcPts val="3000"/>
                        </a:lnSpc>
                        <a:buFont typeface="Arial" panose="020B0604020202020204" pitchFamily="34" charset="0"/>
                        <a:buNone/>
                      </a:pPr>
                      <a:r>
                        <a:rPr lang="ja-JP" altLang="en-US" sz="2400" b="0" dirty="0" smtClean="0"/>
                        <a:t>極長鎖アシル </a:t>
                      </a:r>
                      <a:r>
                        <a:rPr lang="en-US" altLang="ja-JP" sz="2400" b="0" dirty="0" smtClean="0"/>
                        <a:t>CoA </a:t>
                      </a:r>
                      <a:r>
                        <a:rPr lang="ja-JP" altLang="en-US" sz="2400" b="0" dirty="0" smtClean="0"/>
                        <a:t>脱水素酵素欠損症</a:t>
                      </a:r>
                      <a:endParaRPr lang="ja-JP" altLang="en-US" sz="2400" b="0" dirty="0"/>
                    </a:p>
                  </a:txBody>
                  <a:tcPr anchor="ctr"/>
                </a:tc>
                <a:extLst>
                  <a:ext uri="{0D108BD9-81ED-4DB2-BD59-A6C34878D82A}">
                    <a16:rowId xmlns:a16="http://schemas.microsoft.com/office/drawing/2014/main" val="10004"/>
                  </a:ext>
                </a:extLst>
              </a:tr>
              <a:tr h="720229">
                <a:tc>
                  <a:txBody>
                    <a:bodyPr/>
                    <a:lstStyle/>
                    <a:p>
                      <a:pPr marL="0" indent="0">
                        <a:lnSpc>
                          <a:spcPts val="3000"/>
                        </a:lnSpc>
                        <a:buFont typeface="Arial" panose="020B0604020202020204" pitchFamily="34" charset="0"/>
                        <a:buNone/>
                      </a:pPr>
                      <a:r>
                        <a:rPr lang="ja-JP" altLang="en-US" sz="2400" b="0" dirty="0" smtClean="0"/>
                        <a:t>乳児発症</a:t>
                      </a:r>
                      <a:r>
                        <a:rPr lang="en-US" altLang="ja-JP" sz="2400" b="0" dirty="0" smtClean="0"/>
                        <a:t>STING </a:t>
                      </a:r>
                      <a:r>
                        <a:rPr lang="ja-JP" altLang="en-US" sz="2400" b="0" dirty="0" smtClean="0"/>
                        <a:t>関連血管炎</a:t>
                      </a:r>
                      <a:endParaRPr lang="ja-JP" altLang="en-US" sz="2400" b="0" dirty="0"/>
                    </a:p>
                  </a:txBody>
                  <a:tcPr anchor="ctr"/>
                </a:tc>
                <a:extLst>
                  <a:ext uri="{0D108BD9-81ED-4DB2-BD59-A6C34878D82A}">
                    <a16:rowId xmlns:a16="http://schemas.microsoft.com/office/drawing/2014/main" val="10005"/>
                  </a:ext>
                </a:extLst>
              </a:tr>
              <a:tr h="720229">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2400" b="0" dirty="0" smtClean="0"/>
                        <a:t>原発性肝外門脈閉塞症</a:t>
                      </a:r>
                    </a:p>
                  </a:txBody>
                  <a:tcPr anchor="ctr"/>
                </a:tc>
                <a:extLst>
                  <a:ext uri="{0D108BD9-81ED-4DB2-BD59-A6C34878D82A}">
                    <a16:rowId xmlns:a16="http://schemas.microsoft.com/office/drawing/2014/main" val="2103321324"/>
                  </a:ext>
                </a:extLst>
              </a:tr>
              <a:tr h="720229">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2400" b="0" dirty="0" smtClean="0"/>
                        <a:t>出血性線溶異常症</a:t>
                      </a:r>
                    </a:p>
                  </a:txBody>
                  <a:tcPr anchor="ctr"/>
                </a:tc>
                <a:extLst>
                  <a:ext uri="{0D108BD9-81ED-4DB2-BD59-A6C34878D82A}">
                    <a16:rowId xmlns:a16="http://schemas.microsoft.com/office/drawing/2014/main" val="2001138934"/>
                  </a:ext>
                </a:extLst>
              </a:tr>
              <a:tr h="720229">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2400" b="0" dirty="0" smtClean="0"/>
                        <a:t>ロウ症候群</a:t>
                      </a:r>
                    </a:p>
                  </a:txBody>
                  <a:tcPr anchor="ctr"/>
                </a:tc>
                <a:extLst>
                  <a:ext uri="{0D108BD9-81ED-4DB2-BD59-A6C34878D82A}">
                    <a16:rowId xmlns:a16="http://schemas.microsoft.com/office/drawing/2014/main" val="3914283098"/>
                  </a:ext>
                </a:extLst>
              </a:tr>
            </a:tbl>
          </a:graphicData>
        </a:graphic>
      </p:graphicFrame>
    </p:spTree>
    <p:extLst>
      <p:ext uri="{BB962C8B-B14F-4D97-AF65-F5344CB8AC3E}">
        <p14:creationId xmlns:p14="http://schemas.microsoft.com/office/powerpoint/2010/main" val="364412554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　詳細について</a:t>
            </a:r>
            <a:endParaRPr kumimoji="1" lang="ja-JP" altLang="en-US" dirty="0"/>
          </a:p>
        </p:txBody>
      </p:sp>
      <p:sp>
        <p:nvSpPr>
          <p:cNvPr id="3" name="スライド番号プレースホルダー 2"/>
          <p:cNvSpPr>
            <a:spLocks noGrp="1"/>
          </p:cNvSpPr>
          <p:nvPr>
            <p:ph type="sldNum" sz="quarter" idx="12"/>
          </p:nvPr>
        </p:nvSpPr>
        <p:spPr/>
        <p:txBody>
          <a:bodyPr/>
          <a:lstStyle/>
          <a:p>
            <a:fld id="{67DE3D54-0EB6-4AAE-90D4-3C6A4DC41577}" type="slidenum">
              <a:rPr lang="ja-JP" altLang="en-US" smtClean="0"/>
              <a:pPr/>
              <a:t>4</a:t>
            </a:fld>
            <a:endParaRPr lang="ja-JP" altLang="en-US" dirty="0"/>
          </a:p>
        </p:txBody>
      </p:sp>
      <p:sp>
        <p:nvSpPr>
          <p:cNvPr id="5" name="テキスト ボックス 4"/>
          <p:cNvSpPr txBox="1"/>
          <p:nvPr/>
        </p:nvSpPr>
        <p:spPr>
          <a:xfrm>
            <a:off x="179512" y="1340768"/>
            <a:ext cx="9161482" cy="1815882"/>
          </a:xfrm>
          <a:prstGeom prst="rect">
            <a:avLst/>
          </a:prstGeom>
          <a:noFill/>
        </p:spPr>
        <p:txBody>
          <a:bodyPr wrap="none" rtlCol="0">
            <a:spAutoFit/>
          </a:bodyPr>
          <a:lstStyle/>
          <a:p>
            <a:r>
              <a:rPr lang="ja-JP" altLang="en-US" sz="2800" dirty="0" smtClean="0"/>
              <a:t>詳細は、別添の資料を確認してください。</a:t>
            </a:r>
            <a:endParaRPr lang="en-US" altLang="ja-JP" sz="2800" dirty="0" smtClean="0"/>
          </a:p>
          <a:p>
            <a:endParaRPr kumimoji="1" lang="en-US" altLang="ja-JP" sz="2800" dirty="0" smtClean="0"/>
          </a:p>
          <a:p>
            <a:r>
              <a:rPr kumimoji="1" lang="ja-JP" altLang="en-US" sz="2800" dirty="0" smtClean="0"/>
              <a:t>◆厚生労働省・こども家庭庁リーフレット</a:t>
            </a:r>
            <a:endParaRPr kumimoji="1" lang="en-US" altLang="ja-JP" sz="2800" dirty="0" smtClean="0"/>
          </a:p>
          <a:p>
            <a:r>
              <a:rPr lang="ja-JP" altLang="en-US" sz="2800" dirty="0" smtClean="0"/>
              <a:t>「</a:t>
            </a:r>
            <a:r>
              <a:rPr lang="ja-JP" altLang="en-US" sz="2800" dirty="0"/>
              <a:t>障害者総合支援法の対象となる難病が追加</a:t>
            </a:r>
            <a:r>
              <a:rPr lang="ja-JP" altLang="en-US" sz="2800" dirty="0" smtClean="0"/>
              <a:t>されます」</a:t>
            </a:r>
            <a:endParaRPr lang="en-US" altLang="ja-JP" sz="2800" dirty="0" smtClean="0"/>
          </a:p>
        </p:txBody>
      </p:sp>
    </p:spTree>
    <p:extLst>
      <p:ext uri="{BB962C8B-B14F-4D97-AF65-F5344CB8AC3E}">
        <p14:creationId xmlns:p14="http://schemas.microsoft.com/office/powerpoint/2010/main" val="3056786631"/>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ユーザー定義 1">
      <a:majorFont>
        <a:latin typeface="メイリオ"/>
        <a:ea typeface="メイリオ"/>
        <a:cs typeface=""/>
      </a:majorFont>
      <a:minorFont>
        <a:latin typeface="メイリオ"/>
        <a:ea typeface="メイリオ"/>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3982</TotalTime>
  <Words>269</Words>
  <Application>Microsoft Office PowerPoint</Application>
  <PresentationFormat>画面に合わせる (4:3)</PresentationFormat>
  <Paragraphs>37</Paragraphs>
  <Slides>4</Slides>
  <Notes>4</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4</vt:i4>
      </vt:variant>
    </vt:vector>
  </HeadingPairs>
  <TitlesOfParts>
    <vt:vector size="10" baseType="lpstr">
      <vt:lpstr>ＭＳ Ｐゴシック</vt:lpstr>
      <vt:lpstr>メイリオ</vt:lpstr>
      <vt:lpstr>Arial</vt:lpstr>
      <vt:lpstr>Calibri</vt:lpstr>
      <vt:lpstr>Wingdings</vt:lpstr>
      <vt:lpstr>Office ​​テーマ</vt:lpstr>
      <vt:lpstr>障害者総合支援法の対象となる疾病の見直しについて</vt:lpstr>
      <vt:lpstr>　障害者総合支援法の改正</vt:lpstr>
      <vt:lpstr>　追加される7疾病</vt:lpstr>
      <vt:lpstr>　詳細について</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Windows ユーザー</dc:creator>
  <cp:lastModifiedBy>Windows ユーザー</cp:lastModifiedBy>
  <cp:revision>249</cp:revision>
  <cp:lastPrinted>2023-10-19T05:39:49Z</cp:lastPrinted>
  <dcterms:created xsi:type="dcterms:W3CDTF">2022-07-27T08:04:11Z</dcterms:created>
  <dcterms:modified xsi:type="dcterms:W3CDTF">2025-03-18T05:56:55Z</dcterms:modified>
</cp:coreProperties>
</file>