
<file path=[Content_Types].xml><?xml version="1.0" encoding="utf-8"?>
<Types xmlns="http://schemas.openxmlformats.org/package/2006/content-types">
  <Default Extension="png" ContentType="image/png"/>
  <Default Extension="tmp"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3"/>
    <p:sldMasterId id="2147483777" r:id="rId4"/>
  </p:sldMasterIdLst>
  <p:notesMasterIdLst>
    <p:notesMasterId r:id="rId109"/>
  </p:notesMasterIdLst>
  <p:handoutMasterIdLst>
    <p:handoutMasterId r:id="rId110"/>
  </p:handoutMasterIdLst>
  <p:sldIdLst>
    <p:sldId id="399" r:id="rId5"/>
    <p:sldId id="535" r:id="rId6"/>
    <p:sldId id="401" r:id="rId7"/>
    <p:sldId id="411" r:id="rId8"/>
    <p:sldId id="415" r:id="rId9"/>
    <p:sldId id="416" r:id="rId10"/>
    <p:sldId id="538" r:id="rId11"/>
    <p:sldId id="412" r:id="rId12"/>
    <p:sldId id="417" r:id="rId13"/>
    <p:sldId id="453" r:id="rId14"/>
    <p:sldId id="536" r:id="rId15"/>
    <p:sldId id="424" r:id="rId16"/>
    <p:sldId id="425" r:id="rId17"/>
    <p:sldId id="426" r:id="rId18"/>
    <p:sldId id="427" r:id="rId19"/>
    <p:sldId id="428" r:id="rId20"/>
    <p:sldId id="429" r:id="rId21"/>
    <p:sldId id="430" r:id="rId22"/>
    <p:sldId id="431" r:id="rId23"/>
    <p:sldId id="432" r:id="rId24"/>
    <p:sldId id="433" r:id="rId25"/>
    <p:sldId id="434" r:id="rId26"/>
    <p:sldId id="435" r:id="rId27"/>
    <p:sldId id="436" r:id="rId28"/>
    <p:sldId id="437" r:id="rId29"/>
    <p:sldId id="438" r:id="rId30"/>
    <p:sldId id="439" r:id="rId31"/>
    <p:sldId id="440" r:id="rId32"/>
    <p:sldId id="441" r:id="rId33"/>
    <p:sldId id="442" r:id="rId34"/>
    <p:sldId id="443" r:id="rId35"/>
    <p:sldId id="456" r:id="rId36"/>
    <p:sldId id="460" r:id="rId37"/>
    <p:sldId id="461" r:id="rId38"/>
    <p:sldId id="418" r:id="rId39"/>
    <p:sldId id="447" r:id="rId40"/>
    <p:sldId id="477" r:id="rId41"/>
    <p:sldId id="476" r:id="rId42"/>
    <p:sldId id="446" r:id="rId43"/>
    <p:sldId id="444" r:id="rId44"/>
    <p:sldId id="445" r:id="rId45"/>
    <p:sldId id="462" r:id="rId46"/>
    <p:sldId id="475" r:id="rId47"/>
    <p:sldId id="547" r:id="rId48"/>
    <p:sldId id="480" r:id="rId49"/>
    <p:sldId id="546" r:id="rId50"/>
    <p:sldId id="540" r:id="rId51"/>
    <p:sldId id="542" r:id="rId52"/>
    <p:sldId id="543" r:id="rId53"/>
    <p:sldId id="544" r:id="rId54"/>
    <p:sldId id="483" r:id="rId55"/>
    <p:sldId id="484" r:id="rId56"/>
    <p:sldId id="485" r:id="rId57"/>
    <p:sldId id="486" r:id="rId58"/>
    <p:sldId id="487" r:id="rId59"/>
    <p:sldId id="488" r:id="rId60"/>
    <p:sldId id="489" r:id="rId61"/>
    <p:sldId id="490" r:id="rId62"/>
    <p:sldId id="491" r:id="rId63"/>
    <p:sldId id="492" r:id="rId64"/>
    <p:sldId id="493" r:id="rId65"/>
    <p:sldId id="494" r:id="rId66"/>
    <p:sldId id="495" r:id="rId67"/>
    <p:sldId id="496" r:id="rId68"/>
    <p:sldId id="497" r:id="rId69"/>
    <p:sldId id="498" r:id="rId70"/>
    <p:sldId id="500" r:id="rId71"/>
    <p:sldId id="501" r:id="rId72"/>
    <p:sldId id="502" r:id="rId73"/>
    <p:sldId id="503" r:id="rId74"/>
    <p:sldId id="504" r:id="rId75"/>
    <p:sldId id="505" r:id="rId76"/>
    <p:sldId id="506" r:id="rId77"/>
    <p:sldId id="507" r:id="rId78"/>
    <p:sldId id="508" r:id="rId79"/>
    <p:sldId id="509" r:id="rId80"/>
    <p:sldId id="510" r:id="rId81"/>
    <p:sldId id="511" r:id="rId82"/>
    <p:sldId id="512" r:id="rId83"/>
    <p:sldId id="513" r:id="rId84"/>
    <p:sldId id="514" r:id="rId85"/>
    <p:sldId id="515" r:id="rId86"/>
    <p:sldId id="517" r:id="rId87"/>
    <p:sldId id="518" r:id="rId88"/>
    <p:sldId id="519" r:id="rId89"/>
    <p:sldId id="520" r:id="rId90"/>
    <p:sldId id="521" r:id="rId91"/>
    <p:sldId id="522" r:id="rId92"/>
    <p:sldId id="523" r:id="rId93"/>
    <p:sldId id="525" r:id="rId94"/>
    <p:sldId id="526" r:id="rId95"/>
    <p:sldId id="527" r:id="rId96"/>
    <p:sldId id="528" r:id="rId97"/>
    <p:sldId id="529" r:id="rId98"/>
    <p:sldId id="530" r:id="rId99"/>
    <p:sldId id="531" r:id="rId100"/>
    <p:sldId id="532" r:id="rId101"/>
    <p:sldId id="533" r:id="rId102"/>
    <p:sldId id="409" r:id="rId103"/>
    <p:sldId id="448" r:id="rId104"/>
    <p:sldId id="449" r:id="rId105"/>
    <p:sldId id="451" r:id="rId106"/>
    <p:sldId id="452" r:id="rId107"/>
    <p:sldId id="321" r:id="rId108"/>
  </p:sldIdLst>
  <p:sldSz cx="10691813" cy="7559675"/>
  <p:notesSz cx="10234613" cy="71040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印刷" id="{CCB3B6A6-AF05-4A56-A212-7AD7966C3504}">
          <p14:sldIdLst>
            <p14:sldId id="399"/>
            <p14:sldId id="535"/>
            <p14:sldId id="401"/>
            <p14:sldId id="411"/>
            <p14:sldId id="415"/>
            <p14:sldId id="416"/>
            <p14:sldId id="538"/>
            <p14:sldId id="412"/>
            <p14:sldId id="417"/>
            <p14:sldId id="453"/>
            <p14:sldId id="536"/>
            <p14:sldId id="424"/>
            <p14:sldId id="425"/>
            <p14:sldId id="426"/>
            <p14:sldId id="427"/>
            <p14:sldId id="428"/>
            <p14:sldId id="429"/>
            <p14:sldId id="430"/>
            <p14:sldId id="431"/>
            <p14:sldId id="432"/>
            <p14:sldId id="433"/>
            <p14:sldId id="434"/>
            <p14:sldId id="435"/>
            <p14:sldId id="436"/>
            <p14:sldId id="437"/>
            <p14:sldId id="438"/>
            <p14:sldId id="439"/>
            <p14:sldId id="440"/>
            <p14:sldId id="441"/>
            <p14:sldId id="442"/>
            <p14:sldId id="443"/>
            <p14:sldId id="456"/>
            <p14:sldId id="460"/>
            <p14:sldId id="461"/>
            <p14:sldId id="418"/>
            <p14:sldId id="447"/>
            <p14:sldId id="477"/>
            <p14:sldId id="476"/>
            <p14:sldId id="446"/>
            <p14:sldId id="444"/>
            <p14:sldId id="445"/>
            <p14:sldId id="462"/>
            <p14:sldId id="475"/>
            <p14:sldId id="547"/>
            <p14:sldId id="480"/>
            <p14:sldId id="546"/>
            <p14:sldId id="540"/>
            <p14:sldId id="542"/>
            <p14:sldId id="543"/>
            <p14:sldId id="544"/>
            <p14:sldId id="483"/>
            <p14:sldId id="484"/>
            <p14:sldId id="485"/>
            <p14:sldId id="486"/>
            <p14:sldId id="487"/>
            <p14:sldId id="488"/>
            <p14:sldId id="489"/>
            <p14:sldId id="490"/>
            <p14:sldId id="491"/>
            <p14:sldId id="492"/>
            <p14:sldId id="493"/>
            <p14:sldId id="494"/>
            <p14:sldId id="495"/>
            <p14:sldId id="496"/>
            <p14:sldId id="497"/>
            <p14:sldId id="498"/>
            <p14:sldId id="500"/>
            <p14:sldId id="501"/>
            <p14:sldId id="502"/>
            <p14:sldId id="503"/>
            <p14:sldId id="504"/>
            <p14:sldId id="505"/>
            <p14:sldId id="506"/>
            <p14:sldId id="507"/>
            <p14:sldId id="508"/>
            <p14:sldId id="509"/>
            <p14:sldId id="510"/>
            <p14:sldId id="511"/>
            <p14:sldId id="512"/>
            <p14:sldId id="513"/>
            <p14:sldId id="514"/>
            <p14:sldId id="515"/>
            <p14:sldId id="517"/>
            <p14:sldId id="518"/>
            <p14:sldId id="519"/>
            <p14:sldId id="520"/>
            <p14:sldId id="521"/>
            <p14:sldId id="522"/>
            <p14:sldId id="523"/>
            <p14:sldId id="525"/>
            <p14:sldId id="526"/>
            <p14:sldId id="527"/>
            <p14:sldId id="528"/>
            <p14:sldId id="529"/>
            <p14:sldId id="530"/>
            <p14:sldId id="531"/>
            <p14:sldId id="532"/>
            <p14:sldId id="533"/>
            <p14:sldId id="409"/>
            <p14:sldId id="448"/>
            <p14:sldId id="449"/>
            <p14:sldId id="451"/>
            <p14:sldId id="452"/>
            <p14:sldId id="321"/>
          </p14:sldIdLst>
        </p14:section>
      </p14:sectionLst>
    </p:ext>
    <p:ext uri="{EFAFB233-063F-42B5-8137-9DF3F51BA10A}">
      <p15:sldGuideLst xmlns:p15="http://schemas.microsoft.com/office/powerpoint/2012/main">
        <p15:guide id="1" orient="horz" pos="2381">
          <p15:clr>
            <a:srgbClr val="A4A3A4"/>
          </p15:clr>
        </p15:guide>
        <p15:guide id="2" pos="3367">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05303F-BC49-46E6-2152-7D33EE0C2995}" name="HWU 齋藤 顕是" initials="H齋顕" userId="S::kenji_saito@mri.co.jp::beb656c9-a90e-4dc0-8faa-edb1333d718b" providerId="AD"/>
  <p188:author id="{9EEA7985-BC11-1127-0500-ECCAAE321F7E}" name="HWU 佐久間 航大" initials="H佐航" userId="S::kota_sakuma@mri.co.jp::a638f857-d505-43b9-90c3-d0e34d68ed7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9B73"/>
    <a:srgbClr val="DC003C"/>
    <a:srgbClr val="003B83"/>
    <a:srgbClr val="3C82F5"/>
    <a:srgbClr val="595757"/>
    <a:srgbClr val="000000"/>
    <a:srgbClr val="939292"/>
    <a:srgbClr val="E6E6E6"/>
    <a:srgbClr val="E2ECFD"/>
    <a:srgbClr val="DCA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168" autoAdjust="0"/>
  </p:normalViewPr>
  <p:slideViewPr>
    <p:cSldViewPr snapToGrid="0" showGuides="1">
      <p:cViewPr varScale="1">
        <p:scale>
          <a:sx n="68" d="100"/>
          <a:sy n="68" d="100"/>
        </p:scale>
        <p:origin x="1116" y="60"/>
      </p:cViewPr>
      <p:guideLst>
        <p:guide orient="horz" pos="2381"/>
        <p:guide pos="3367"/>
      </p:guideLst>
    </p:cSldViewPr>
  </p:slideViewPr>
  <p:notesTextViewPr>
    <p:cViewPr>
      <p:scale>
        <a:sx n="1" d="1"/>
        <a:sy n="1" d="1"/>
      </p:scale>
      <p:origin x="0" y="0"/>
    </p:cViewPr>
  </p:notesTextViewPr>
  <p:notesViewPr>
    <p:cSldViewPr snapToGrid="0">
      <p:cViewPr varScale="1">
        <p:scale>
          <a:sx n="115" d="100"/>
          <a:sy n="115" d="100"/>
        </p:scale>
        <p:origin x="1554" y="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microsoft.com/office/2018/10/relationships/authors" Targe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2.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1.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8A2700-DA47-4070-B759-553196B28F15}"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kumimoji="1" lang="ja-JP" altLang="en-US"/>
        </a:p>
      </dgm:t>
    </dgm:pt>
    <dgm:pt modelId="{C33F4CDB-3B92-4721-93FE-6C40588A1728}">
      <dgm:prSet phldrT="[テキスト]"/>
      <dgm:spPr/>
      <dgm:t>
        <a:bodyPr/>
        <a:lstStyle/>
        <a:p>
          <a:r>
            <a:rPr kumimoji="1" lang="ja-JP" altLang="en-US" dirty="0" smtClean="0"/>
            <a:t>事業所</a:t>
          </a:r>
          <a:endParaRPr kumimoji="1" lang="ja-JP" altLang="en-US" dirty="0"/>
        </a:p>
      </dgm:t>
    </dgm:pt>
    <dgm:pt modelId="{F43790C8-40EC-492C-ADE0-BBDE37FCF27A}" type="parTrans" cxnId="{39316195-E055-4A3D-9121-18FD1A8DCCE5}">
      <dgm:prSet/>
      <dgm:spPr/>
      <dgm:t>
        <a:bodyPr/>
        <a:lstStyle/>
        <a:p>
          <a:endParaRPr kumimoji="1" lang="ja-JP" altLang="en-US"/>
        </a:p>
      </dgm:t>
    </dgm:pt>
    <dgm:pt modelId="{4DA2A4D1-7E71-4D0F-A4CC-649DB057D2E5}" type="sibTrans" cxnId="{39316195-E055-4A3D-9121-18FD1A8DCCE5}">
      <dgm:prSet/>
      <dgm:spPr/>
      <dgm:t>
        <a:bodyPr/>
        <a:lstStyle/>
        <a:p>
          <a:endParaRPr kumimoji="1" lang="ja-JP" altLang="en-US"/>
        </a:p>
      </dgm:t>
    </dgm:pt>
    <dgm:pt modelId="{75ADF761-F957-4041-98F7-7AA4124581A1}">
      <dgm:prSet phldrT="[テキスト]" custT="1"/>
      <dgm:spPr/>
      <dgm:t>
        <a:bodyPr/>
        <a:lstStyle/>
        <a:p>
          <a:r>
            <a:rPr kumimoji="1" lang="ja-JP" altLang="en-US" sz="1600" dirty="0" smtClean="0"/>
            <a:t>指定　　申請</a:t>
          </a:r>
          <a:endParaRPr kumimoji="1" lang="ja-JP" altLang="en-US" sz="1600" dirty="0"/>
        </a:p>
      </dgm:t>
    </dgm:pt>
    <dgm:pt modelId="{D392A7A0-8E14-4C2B-868B-436D2DD26D19}" type="parTrans" cxnId="{C4703FF6-31FD-4AAB-9E21-FF9EC0A50132}">
      <dgm:prSet/>
      <dgm:spPr/>
      <dgm:t>
        <a:bodyPr/>
        <a:lstStyle/>
        <a:p>
          <a:endParaRPr kumimoji="1" lang="ja-JP" altLang="en-US"/>
        </a:p>
      </dgm:t>
    </dgm:pt>
    <dgm:pt modelId="{4DEE7248-7BF9-47AD-BEA6-B1B0129E8FB8}" type="sibTrans" cxnId="{C4703FF6-31FD-4AAB-9E21-FF9EC0A50132}">
      <dgm:prSet/>
      <dgm:spPr/>
      <dgm:t>
        <a:bodyPr/>
        <a:lstStyle/>
        <a:p>
          <a:endParaRPr kumimoji="1" lang="ja-JP" altLang="en-US"/>
        </a:p>
      </dgm:t>
    </dgm:pt>
    <dgm:pt modelId="{BD537F35-5E28-4C26-8317-48101C08EF88}">
      <dgm:prSet phldrT="[テキスト]">
        <dgm:style>
          <a:lnRef idx="2">
            <a:schemeClr val="accent6">
              <a:shade val="50000"/>
            </a:schemeClr>
          </a:lnRef>
          <a:fillRef idx="1">
            <a:schemeClr val="accent6"/>
          </a:fillRef>
          <a:effectRef idx="0">
            <a:schemeClr val="accent6"/>
          </a:effectRef>
          <a:fontRef idx="minor">
            <a:schemeClr val="lt1"/>
          </a:fontRef>
        </dgm:style>
      </dgm:prSet>
      <dgm:spPr/>
      <dgm:t>
        <a:bodyPr/>
        <a:lstStyle/>
        <a:p>
          <a:r>
            <a:rPr kumimoji="1" lang="ja-JP" altLang="en-US" dirty="0" smtClean="0"/>
            <a:t>介護　保険課</a:t>
          </a:r>
          <a:endParaRPr kumimoji="1" lang="ja-JP" altLang="en-US" dirty="0"/>
        </a:p>
      </dgm:t>
    </dgm:pt>
    <dgm:pt modelId="{91A4D51A-AB85-4992-8F2A-27C54BC27834}" type="parTrans" cxnId="{8ECBEB57-A55C-4B24-90C0-C564CBD849AE}">
      <dgm:prSet/>
      <dgm:spPr/>
      <dgm:t>
        <a:bodyPr/>
        <a:lstStyle/>
        <a:p>
          <a:endParaRPr kumimoji="1" lang="ja-JP" altLang="en-US"/>
        </a:p>
      </dgm:t>
    </dgm:pt>
    <dgm:pt modelId="{1E9ECA04-529E-4799-A007-99099FACC522}" type="sibTrans" cxnId="{8ECBEB57-A55C-4B24-90C0-C564CBD849AE}">
      <dgm:prSet/>
      <dgm:spPr/>
      <dgm:t>
        <a:bodyPr/>
        <a:lstStyle/>
        <a:p>
          <a:endParaRPr kumimoji="1" lang="ja-JP" altLang="en-US"/>
        </a:p>
      </dgm:t>
    </dgm:pt>
    <dgm:pt modelId="{5B8AAF58-4B96-4382-89C6-037EFAAF2F9C}">
      <dgm:prSet phldrT="[テキスト]" custT="1"/>
      <dgm:spPr>
        <a:solidFill>
          <a:schemeClr val="accent6">
            <a:lumMod val="20000"/>
            <a:lumOff val="80000"/>
            <a:alpha val="90000"/>
          </a:schemeClr>
        </a:solidFill>
      </dgm:spPr>
      <dgm:t>
        <a:bodyPr/>
        <a:lstStyle/>
        <a:p>
          <a:r>
            <a:rPr kumimoji="1" lang="ja-JP" altLang="en-US" sz="1400" dirty="0" smtClean="0"/>
            <a:t>納入通知書を　事業所に郵送</a:t>
          </a:r>
          <a:endParaRPr kumimoji="1" lang="ja-JP" altLang="en-US" sz="1400" dirty="0"/>
        </a:p>
      </dgm:t>
    </dgm:pt>
    <dgm:pt modelId="{E71BCDFC-E4DA-45B3-979A-3F6931A3122D}" type="parTrans" cxnId="{DAF01F0A-95E9-41EB-86FE-FA94EF27999B}">
      <dgm:prSet/>
      <dgm:spPr/>
      <dgm:t>
        <a:bodyPr/>
        <a:lstStyle/>
        <a:p>
          <a:endParaRPr kumimoji="1" lang="ja-JP" altLang="en-US"/>
        </a:p>
      </dgm:t>
    </dgm:pt>
    <dgm:pt modelId="{33403ED4-0A76-476A-92E4-A87D492D45C0}" type="sibTrans" cxnId="{DAF01F0A-95E9-41EB-86FE-FA94EF27999B}">
      <dgm:prSet/>
      <dgm:spPr/>
      <dgm:t>
        <a:bodyPr/>
        <a:lstStyle/>
        <a:p>
          <a:endParaRPr kumimoji="1" lang="ja-JP" altLang="en-US"/>
        </a:p>
      </dgm:t>
    </dgm:pt>
    <dgm:pt modelId="{226D9B10-BA02-4E5F-AC2E-F044BE81CA7E}">
      <dgm:prSet/>
      <dgm:spPr/>
      <dgm:t>
        <a:bodyPr/>
        <a:lstStyle/>
        <a:p>
          <a:r>
            <a:rPr kumimoji="1" lang="ja-JP" altLang="en-US" dirty="0" smtClean="0"/>
            <a:t>事業所</a:t>
          </a:r>
          <a:endParaRPr kumimoji="1" lang="ja-JP" altLang="en-US" dirty="0"/>
        </a:p>
      </dgm:t>
    </dgm:pt>
    <dgm:pt modelId="{871916D0-83EE-41D3-BB3F-A1B6E7274597}" type="parTrans" cxnId="{A581E747-DCDE-4068-A808-F072753A6191}">
      <dgm:prSet/>
      <dgm:spPr/>
      <dgm:t>
        <a:bodyPr/>
        <a:lstStyle/>
        <a:p>
          <a:endParaRPr kumimoji="1" lang="ja-JP" altLang="en-US"/>
        </a:p>
      </dgm:t>
    </dgm:pt>
    <dgm:pt modelId="{4F3CCEDF-2CB2-412A-9D0A-1DCC2682067E}" type="sibTrans" cxnId="{A581E747-DCDE-4068-A808-F072753A6191}">
      <dgm:prSet/>
      <dgm:spPr/>
      <dgm:t>
        <a:bodyPr/>
        <a:lstStyle/>
        <a:p>
          <a:endParaRPr kumimoji="1" lang="ja-JP" altLang="en-US"/>
        </a:p>
      </dgm:t>
    </dgm:pt>
    <dgm:pt modelId="{CC9FA6A6-1949-409F-A679-AA4D9497B649}">
      <dgm:prSet/>
      <dgm:spPr/>
      <dgm:t>
        <a:bodyPr/>
        <a:lstStyle/>
        <a:p>
          <a:r>
            <a:rPr kumimoji="1" lang="ja-JP" altLang="en-US" dirty="0" smtClean="0">
              <a:solidFill>
                <a:schemeClr val="tx1"/>
              </a:solidFill>
            </a:rPr>
            <a:t>指定金融機関等に納入通知書を持参して手数料を納付</a:t>
          </a:r>
          <a:endParaRPr kumimoji="1" lang="ja-JP" altLang="en-US" dirty="0">
            <a:solidFill>
              <a:schemeClr val="tx1"/>
            </a:solidFill>
          </a:endParaRPr>
        </a:p>
      </dgm:t>
    </dgm:pt>
    <dgm:pt modelId="{31D07F55-C177-448C-A1D1-44815431ABF4}" type="parTrans" cxnId="{66AA8F25-B160-4D11-9F43-BAA2A9FCF4E8}">
      <dgm:prSet/>
      <dgm:spPr/>
      <dgm:t>
        <a:bodyPr/>
        <a:lstStyle/>
        <a:p>
          <a:endParaRPr kumimoji="1" lang="ja-JP" altLang="en-US"/>
        </a:p>
      </dgm:t>
    </dgm:pt>
    <dgm:pt modelId="{BD467B2F-00AE-4FEF-93CB-D3353967ADAA}" type="sibTrans" cxnId="{66AA8F25-B160-4D11-9F43-BAA2A9FCF4E8}">
      <dgm:prSet/>
      <dgm:spPr/>
      <dgm:t>
        <a:bodyPr/>
        <a:lstStyle/>
        <a:p>
          <a:endParaRPr kumimoji="1" lang="ja-JP" altLang="en-US"/>
        </a:p>
      </dgm:t>
    </dgm:pt>
    <dgm:pt modelId="{68D6FACF-75A1-4FC4-9839-6A71749AE587}">
      <dgm:prSet>
        <dgm:style>
          <a:lnRef idx="0">
            <a:schemeClr val="accent6"/>
          </a:lnRef>
          <a:fillRef idx="3">
            <a:schemeClr val="accent6"/>
          </a:fillRef>
          <a:effectRef idx="3">
            <a:schemeClr val="accent6"/>
          </a:effectRef>
          <a:fontRef idx="minor">
            <a:schemeClr val="lt1"/>
          </a:fontRef>
        </dgm:style>
      </dgm:prSet>
      <dgm:spPr/>
      <dgm:t>
        <a:bodyPr/>
        <a:lstStyle/>
        <a:p>
          <a:r>
            <a:rPr kumimoji="1" lang="ja-JP" altLang="en-US" dirty="0" smtClean="0">
              <a:solidFill>
                <a:schemeClr val="bg1"/>
              </a:solidFill>
            </a:rPr>
            <a:t>介護　保険課</a:t>
          </a:r>
          <a:endParaRPr kumimoji="1" lang="ja-JP" altLang="en-US" dirty="0">
            <a:solidFill>
              <a:schemeClr val="bg1"/>
            </a:solidFill>
          </a:endParaRPr>
        </a:p>
      </dgm:t>
    </dgm:pt>
    <dgm:pt modelId="{C90C9EE8-A8A9-479A-9AF2-AEFFA476E451}" type="parTrans" cxnId="{0105D03D-1DA3-4389-BEA4-C80F533A8B09}">
      <dgm:prSet/>
      <dgm:spPr/>
      <dgm:t>
        <a:bodyPr/>
        <a:lstStyle/>
        <a:p>
          <a:endParaRPr kumimoji="1" lang="ja-JP" altLang="en-US"/>
        </a:p>
      </dgm:t>
    </dgm:pt>
    <dgm:pt modelId="{0C4DD312-C16A-413F-9B7B-9C9A87FE15E9}" type="sibTrans" cxnId="{0105D03D-1DA3-4389-BEA4-C80F533A8B09}">
      <dgm:prSet/>
      <dgm:spPr/>
      <dgm:t>
        <a:bodyPr/>
        <a:lstStyle/>
        <a:p>
          <a:endParaRPr kumimoji="1" lang="ja-JP" altLang="en-US"/>
        </a:p>
      </dgm:t>
    </dgm:pt>
    <dgm:pt modelId="{DF45C54E-705F-4966-8FF8-C8D76FA773AE}">
      <dgm:prSet/>
      <dgm:spPr>
        <a:solidFill>
          <a:schemeClr val="accent6">
            <a:lumMod val="20000"/>
            <a:lumOff val="80000"/>
            <a:alpha val="90000"/>
          </a:schemeClr>
        </a:solidFill>
      </dgm:spPr>
      <dgm:t>
        <a:bodyPr/>
        <a:lstStyle/>
        <a:p>
          <a:r>
            <a:rPr kumimoji="1" lang="ja-JP" altLang="en-US" dirty="0" smtClean="0">
              <a:solidFill>
                <a:schemeClr val="tx1"/>
              </a:solidFill>
            </a:rPr>
            <a:t>審査</a:t>
          </a:r>
          <a:r>
            <a:rPr kumimoji="1" lang="ja-JP" altLang="en-US" smtClean="0">
              <a:solidFill>
                <a:schemeClr val="tx1"/>
              </a:solidFill>
            </a:rPr>
            <a:t>完了後、審査結果通知書</a:t>
          </a:r>
          <a:r>
            <a:rPr kumimoji="1" lang="ja-JP" altLang="en-US" dirty="0" smtClean="0">
              <a:solidFill>
                <a:schemeClr val="tx1"/>
              </a:solidFill>
            </a:rPr>
            <a:t>を発送</a:t>
          </a:r>
          <a:endParaRPr kumimoji="1" lang="ja-JP" altLang="en-US" dirty="0">
            <a:solidFill>
              <a:schemeClr val="tx1"/>
            </a:solidFill>
          </a:endParaRPr>
        </a:p>
      </dgm:t>
    </dgm:pt>
    <dgm:pt modelId="{97B93563-4F3F-4C86-9219-A6101C320ABC}" type="parTrans" cxnId="{6943C050-9B97-4C26-BD48-7EE57269C5ED}">
      <dgm:prSet/>
      <dgm:spPr/>
      <dgm:t>
        <a:bodyPr/>
        <a:lstStyle/>
        <a:p>
          <a:endParaRPr kumimoji="1" lang="ja-JP" altLang="en-US"/>
        </a:p>
      </dgm:t>
    </dgm:pt>
    <dgm:pt modelId="{5FE59EDD-6E23-49F8-9C13-8910E4BC9B3D}" type="sibTrans" cxnId="{6943C050-9B97-4C26-BD48-7EE57269C5ED}">
      <dgm:prSet/>
      <dgm:spPr/>
      <dgm:t>
        <a:bodyPr/>
        <a:lstStyle/>
        <a:p>
          <a:endParaRPr kumimoji="1" lang="ja-JP" altLang="en-US"/>
        </a:p>
      </dgm:t>
    </dgm:pt>
    <dgm:pt modelId="{53C35EEB-4A62-4C4C-BC5D-32A83C2F3F3B}" type="pres">
      <dgm:prSet presAssocID="{958A2700-DA47-4070-B759-553196B28F15}" presName="theList" presStyleCnt="0">
        <dgm:presLayoutVars>
          <dgm:dir/>
          <dgm:animLvl val="lvl"/>
          <dgm:resizeHandles val="exact"/>
        </dgm:presLayoutVars>
      </dgm:prSet>
      <dgm:spPr/>
      <dgm:t>
        <a:bodyPr/>
        <a:lstStyle/>
        <a:p>
          <a:endParaRPr kumimoji="1" lang="ja-JP" altLang="en-US"/>
        </a:p>
      </dgm:t>
    </dgm:pt>
    <dgm:pt modelId="{6949C148-B32E-4743-99C6-A72C9223F69F}" type="pres">
      <dgm:prSet presAssocID="{C33F4CDB-3B92-4721-93FE-6C40588A1728}" presName="compNode" presStyleCnt="0"/>
      <dgm:spPr/>
    </dgm:pt>
    <dgm:pt modelId="{0387F8C6-56A7-42D8-8DA3-B807E30C7D1E}" type="pres">
      <dgm:prSet presAssocID="{C33F4CDB-3B92-4721-93FE-6C40588A1728}" presName="noGeometry" presStyleCnt="0"/>
      <dgm:spPr/>
    </dgm:pt>
    <dgm:pt modelId="{C6E6B462-C266-4846-A17E-B86F37730F8F}" type="pres">
      <dgm:prSet presAssocID="{C33F4CDB-3B92-4721-93FE-6C40588A1728}" presName="childTextVisible" presStyleLbl="bgAccFollowNode1" presStyleIdx="0" presStyleCnt="4" custScaleX="84538" custLinFactNeighborX="-11591" custLinFactNeighborY="1151">
        <dgm:presLayoutVars>
          <dgm:bulletEnabled val="1"/>
        </dgm:presLayoutVars>
      </dgm:prSet>
      <dgm:spPr/>
      <dgm:t>
        <a:bodyPr/>
        <a:lstStyle/>
        <a:p>
          <a:endParaRPr kumimoji="1" lang="ja-JP" altLang="en-US"/>
        </a:p>
      </dgm:t>
    </dgm:pt>
    <dgm:pt modelId="{4925D970-6A11-4090-9DC2-931373967A1B}" type="pres">
      <dgm:prSet presAssocID="{C33F4CDB-3B92-4721-93FE-6C40588A1728}" presName="childTextHidden" presStyleLbl="bgAccFollowNode1" presStyleIdx="0" presStyleCnt="4"/>
      <dgm:spPr/>
      <dgm:t>
        <a:bodyPr/>
        <a:lstStyle/>
        <a:p>
          <a:endParaRPr kumimoji="1" lang="ja-JP" altLang="en-US"/>
        </a:p>
      </dgm:t>
    </dgm:pt>
    <dgm:pt modelId="{4E88D1B9-C71D-4EBB-AF69-4952CD071FB7}" type="pres">
      <dgm:prSet presAssocID="{C33F4CDB-3B92-4721-93FE-6C40588A1728}" presName="parentText" presStyleLbl="node1" presStyleIdx="0" presStyleCnt="4">
        <dgm:presLayoutVars>
          <dgm:chMax val="1"/>
          <dgm:bulletEnabled val="1"/>
        </dgm:presLayoutVars>
      </dgm:prSet>
      <dgm:spPr/>
      <dgm:t>
        <a:bodyPr/>
        <a:lstStyle/>
        <a:p>
          <a:endParaRPr kumimoji="1" lang="ja-JP" altLang="en-US"/>
        </a:p>
      </dgm:t>
    </dgm:pt>
    <dgm:pt modelId="{F1A3DA46-6E0B-48D5-98C7-6F01D8D04BE2}" type="pres">
      <dgm:prSet presAssocID="{C33F4CDB-3B92-4721-93FE-6C40588A1728}" presName="aSpace" presStyleCnt="0"/>
      <dgm:spPr/>
    </dgm:pt>
    <dgm:pt modelId="{EDE32F06-7206-42C1-8ECA-8827065E722A}" type="pres">
      <dgm:prSet presAssocID="{BD537F35-5E28-4C26-8317-48101C08EF88}" presName="compNode" presStyleCnt="0"/>
      <dgm:spPr/>
    </dgm:pt>
    <dgm:pt modelId="{2CA837A5-0A5C-4EE4-B110-EC70CDC6FB9C}" type="pres">
      <dgm:prSet presAssocID="{BD537F35-5E28-4C26-8317-48101C08EF88}" presName="noGeometry" presStyleCnt="0"/>
      <dgm:spPr/>
    </dgm:pt>
    <dgm:pt modelId="{62AEF226-9A44-4519-A10B-E7FE66B5B780}" type="pres">
      <dgm:prSet presAssocID="{BD537F35-5E28-4C26-8317-48101C08EF88}" presName="childTextVisible" presStyleLbl="bgAccFollowNode1" presStyleIdx="1" presStyleCnt="4" custScaleX="145684" custLinFactNeighborX="-7422" custLinFactNeighborY="412">
        <dgm:presLayoutVars>
          <dgm:bulletEnabled val="1"/>
        </dgm:presLayoutVars>
      </dgm:prSet>
      <dgm:spPr/>
      <dgm:t>
        <a:bodyPr/>
        <a:lstStyle/>
        <a:p>
          <a:endParaRPr kumimoji="1" lang="ja-JP" altLang="en-US"/>
        </a:p>
      </dgm:t>
    </dgm:pt>
    <dgm:pt modelId="{2ECF2B8B-F73E-4B6E-9CF7-96D010B263C7}" type="pres">
      <dgm:prSet presAssocID="{BD537F35-5E28-4C26-8317-48101C08EF88}" presName="childTextHidden" presStyleLbl="bgAccFollowNode1" presStyleIdx="1" presStyleCnt="4"/>
      <dgm:spPr/>
      <dgm:t>
        <a:bodyPr/>
        <a:lstStyle/>
        <a:p>
          <a:endParaRPr kumimoji="1" lang="ja-JP" altLang="en-US"/>
        </a:p>
      </dgm:t>
    </dgm:pt>
    <dgm:pt modelId="{C625D2F9-E447-4D76-BD97-D13C468F2BFB}" type="pres">
      <dgm:prSet presAssocID="{BD537F35-5E28-4C26-8317-48101C08EF88}" presName="parentText" presStyleLbl="node1" presStyleIdx="1" presStyleCnt="4" custLinFactNeighborX="-45937">
        <dgm:presLayoutVars>
          <dgm:chMax val="1"/>
          <dgm:bulletEnabled val="1"/>
        </dgm:presLayoutVars>
      </dgm:prSet>
      <dgm:spPr/>
      <dgm:t>
        <a:bodyPr/>
        <a:lstStyle/>
        <a:p>
          <a:endParaRPr kumimoji="1" lang="ja-JP" altLang="en-US"/>
        </a:p>
      </dgm:t>
    </dgm:pt>
    <dgm:pt modelId="{00D88A6B-7012-4C54-9EFD-6DBB0881DA8F}" type="pres">
      <dgm:prSet presAssocID="{BD537F35-5E28-4C26-8317-48101C08EF88}" presName="aSpace" presStyleCnt="0"/>
      <dgm:spPr/>
    </dgm:pt>
    <dgm:pt modelId="{7747E248-10D5-494D-9AB6-892709DD8FAD}" type="pres">
      <dgm:prSet presAssocID="{226D9B10-BA02-4E5F-AC2E-F044BE81CA7E}" presName="compNode" presStyleCnt="0"/>
      <dgm:spPr/>
    </dgm:pt>
    <dgm:pt modelId="{940702F8-F15B-4943-B97F-B4F3CEFA7695}" type="pres">
      <dgm:prSet presAssocID="{226D9B10-BA02-4E5F-AC2E-F044BE81CA7E}" presName="noGeometry" presStyleCnt="0"/>
      <dgm:spPr/>
    </dgm:pt>
    <dgm:pt modelId="{0D4A4754-8ECA-4068-BC7A-F030A8DEFE13}" type="pres">
      <dgm:prSet presAssocID="{226D9B10-BA02-4E5F-AC2E-F044BE81CA7E}" presName="childTextVisible" presStyleLbl="bgAccFollowNode1" presStyleIdx="2" presStyleCnt="4" custScaleX="169099">
        <dgm:presLayoutVars>
          <dgm:bulletEnabled val="1"/>
        </dgm:presLayoutVars>
      </dgm:prSet>
      <dgm:spPr/>
      <dgm:t>
        <a:bodyPr/>
        <a:lstStyle/>
        <a:p>
          <a:endParaRPr kumimoji="1" lang="ja-JP" altLang="en-US"/>
        </a:p>
      </dgm:t>
    </dgm:pt>
    <dgm:pt modelId="{BD906065-54A3-43C2-83AB-5A911957F56C}" type="pres">
      <dgm:prSet presAssocID="{226D9B10-BA02-4E5F-AC2E-F044BE81CA7E}" presName="childTextHidden" presStyleLbl="bgAccFollowNode1" presStyleIdx="2" presStyleCnt="4"/>
      <dgm:spPr/>
      <dgm:t>
        <a:bodyPr/>
        <a:lstStyle/>
        <a:p>
          <a:endParaRPr kumimoji="1" lang="ja-JP" altLang="en-US"/>
        </a:p>
      </dgm:t>
    </dgm:pt>
    <dgm:pt modelId="{5A727FDA-89D6-4E14-A762-0AB7D251F0C0}" type="pres">
      <dgm:prSet presAssocID="{226D9B10-BA02-4E5F-AC2E-F044BE81CA7E}" presName="parentText" presStyleLbl="node1" presStyleIdx="2" presStyleCnt="4" custLinFactNeighborX="-52585" custLinFactNeighborY="-117">
        <dgm:presLayoutVars>
          <dgm:chMax val="1"/>
          <dgm:bulletEnabled val="1"/>
        </dgm:presLayoutVars>
      </dgm:prSet>
      <dgm:spPr/>
      <dgm:t>
        <a:bodyPr/>
        <a:lstStyle/>
        <a:p>
          <a:endParaRPr kumimoji="1" lang="ja-JP" altLang="en-US"/>
        </a:p>
      </dgm:t>
    </dgm:pt>
    <dgm:pt modelId="{0F777C43-F785-4806-81C7-FFB9EFFEBF51}" type="pres">
      <dgm:prSet presAssocID="{226D9B10-BA02-4E5F-AC2E-F044BE81CA7E}" presName="aSpace" presStyleCnt="0"/>
      <dgm:spPr/>
    </dgm:pt>
    <dgm:pt modelId="{027BAFBE-6B67-404F-9B54-E319819B5B88}" type="pres">
      <dgm:prSet presAssocID="{68D6FACF-75A1-4FC4-9839-6A71749AE587}" presName="compNode" presStyleCnt="0"/>
      <dgm:spPr/>
    </dgm:pt>
    <dgm:pt modelId="{9FBEAD93-BCD3-4CE1-8703-2EE0188BEB3C}" type="pres">
      <dgm:prSet presAssocID="{68D6FACF-75A1-4FC4-9839-6A71749AE587}" presName="noGeometry" presStyleCnt="0"/>
      <dgm:spPr/>
    </dgm:pt>
    <dgm:pt modelId="{1BFD8A7B-EA69-46F5-9C3B-F52AE0D85773}" type="pres">
      <dgm:prSet presAssocID="{68D6FACF-75A1-4FC4-9839-6A71749AE587}" presName="childTextVisible" presStyleLbl="bgAccFollowNode1" presStyleIdx="3" presStyleCnt="4" custScaleX="133602">
        <dgm:presLayoutVars>
          <dgm:bulletEnabled val="1"/>
        </dgm:presLayoutVars>
      </dgm:prSet>
      <dgm:spPr/>
      <dgm:t>
        <a:bodyPr/>
        <a:lstStyle/>
        <a:p>
          <a:endParaRPr kumimoji="1" lang="ja-JP" altLang="en-US"/>
        </a:p>
      </dgm:t>
    </dgm:pt>
    <dgm:pt modelId="{D7C67ECF-5E97-4B27-B6C3-32DB9E5BD2E1}" type="pres">
      <dgm:prSet presAssocID="{68D6FACF-75A1-4FC4-9839-6A71749AE587}" presName="childTextHidden" presStyleLbl="bgAccFollowNode1" presStyleIdx="3" presStyleCnt="4"/>
      <dgm:spPr/>
      <dgm:t>
        <a:bodyPr/>
        <a:lstStyle/>
        <a:p>
          <a:endParaRPr kumimoji="1" lang="ja-JP" altLang="en-US"/>
        </a:p>
      </dgm:t>
    </dgm:pt>
    <dgm:pt modelId="{9C3F5A51-A47D-49F1-8F0B-7639EDFDDDA2}" type="pres">
      <dgm:prSet presAssocID="{68D6FACF-75A1-4FC4-9839-6A71749AE587}" presName="parentText" presStyleLbl="node1" presStyleIdx="3" presStyleCnt="4" custLinFactNeighborX="-15952">
        <dgm:presLayoutVars>
          <dgm:chMax val="1"/>
          <dgm:bulletEnabled val="1"/>
        </dgm:presLayoutVars>
      </dgm:prSet>
      <dgm:spPr/>
      <dgm:t>
        <a:bodyPr/>
        <a:lstStyle/>
        <a:p>
          <a:endParaRPr kumimoji="1" lang="ja-JP" altLang="en-US"/>
        </a:p>
      </dgm:t>
    </dgm:pt>
  </dgm:ptLst>
  <dgm:cxnLst>
    <dgm:cxn modelId="{2C4CF266-40CB-434C-822B-6C34789E823D}" type="presOf" srcId="{BD537F35-5E28-4C26-8317-48101C08EF88}" destId="{C625D2F9-E447-4D76-BD97-D13C468F2BFB}" srcOrd="0" destOrd="0" presId="urn:microsoft.com/office/officeart/2005/8/layout/hProcess6"/>
    <dgm:cxn modelId="{0105D03D-1DA3-4389-BEA4-C80F533A8B09}" srcId="{958A2700-DA47-4070-B759-553196B28F15}" destId="{68D6FACF-75A1-4FC4-9839-6A71749AE587}" srcOrd="3" destOrd="0" parTransId="{C90C9EE8-A8A9-479A-9AF2-AEFFA476E451}" sibTransId="{0C4DD312-C16A-413F-9B7B-9C9A87FE15E9}"/>
    <dgm:cxn modelId="{66AA8F25-B160-4D11-9F43-BAA2A9FCF4E8}" srcId="{226D9B10-BA02-4E5F-AC2E-F044BE81CA7E}" destId="{CC9FA6A6-1949-409F-A679-AA4D9497B649}" srcOrd="0" destOrd="0" parTransId="{31D07F55-C177-448C-A1D1-44815431ABF4}" sibTransId="{BD467B2F-00AE-4FEF-93CB-D3353967ADAA}"/>
    <dgm:cxn modelId="{B74AD7B7-1CBD-4F84-9ED8-2D651F98CA0B}" type="presOf" srcId="{5B8AAF58-4B96-4382-89C6-037EFAAF2F9C}" destId="{2ECF2B8B-F73E-4B6E-9CF7-96D010B263C7}" srcOrd="1" destOrd="0" presId="urn:microsoft.com/office/officeart/2005/8/layout/hProcess6"/>
    <dgm:cxn modelId="{63FB1F47-29D1-4FFA-B086-A7E85C4744EA}" type="presOf" srcId="{CC9FA6A6-1949-409F-A679-AA4D9497B649}" destId="{0D4A4754-8ECA-4068-BC7A-F030A8DEFE13}" srcOrd="0" destOrd="0" presId="urn:microsoft.com/office/officeart/2005/8/layout/hProcess6"/>
    <dgm:cxn modelId="{A581E747-DCDE-4068-A808-F072753A6191}" srcId="{958A2700-DA47-4070-B759-553196B28F15}" destId="{226D9B10-BA02-4E5F-AC2E-F044BE81CA7E}" srcOrd="2" destOrd="0" parTransId="{871916D0-83EE-41D3-BB3F-A1B6E7274597}" sibTransId="{4F3CCEDF-2CB2-412A-9D0A-1DCC2682067E}"/>
    <dgm:cxn modelId="{96BABDF6-9686-42F5-8DE6-FF56907641B4}" type="presOf" srcId="{75ADF761-F957-4041-98F7-7AA4124581A1}" destId="{C6E6B462-C266-4846-A17E-B86F37730F8F}" srcOrd="0" destOrd="0" presId="urn:microsoft.com/office/officeart/2005/8/layout/hProcess6"/>
    <dgm:cxn modelId="{C262DF1F-4EBC-4515-A75B-BD32649D0152}" type="presOf" srcId="{75ADF761-F957-4041-98F7-7AA4124581A1}" destId="{4925D970-6A11-4090-9DC2-931373967A1B}" srcOrd="1" destOrd="0" presId="urn:microsoft.com/office/officeart/2005/8/layout/hProcess6"/>
    <dgm:cxn modelId="{090576B0-F144-4280-8543-8016A81B74FA}" type="presOf" srcId="{226D9B10-BA02-4E5F-AC2E-F044BE81CA7E}" destId="{5A727FDA-89D6-4E14-A762-0AB7D251F0C0}" srcOrd="0" destOrd="0" presId="urn:microsoft.com/office/officeart/2005/8/layout/hProcess6"/>
    <dgm:cxn modelId="{DAF01F0A-95E9-41EB-86FE-FA94EF27999B}" srcId="{BD537F35-5E28-4C26-8317-48101C08EF88}" destId="{5B8AAF58-4B96-4382-89C6-037EFAAF2F9C}" srcOrd="0" destOrd="0" parTransId="{E71BCDFC-E4DA-45B3-979A-3F6931A3122D}" sibTransId="{33403ED4-0A76-476A-92E4-A87D492D45C0}"/>
    <dgm:cxn modelId="{8ECBEB57-A55C-4B24-90C0-C564CBD849AE}" srcId="{958A2700-DA47-4070-B759-553196B28F15}" destId="{BD537F35-5E28-4C26-8317-48101C08EF88}" srcOrd="1" destOrd="0" parTransId="{91A4D51A-AB85-4992-8F2A-27C54BC27834}" sibTransId="{1E9ECA04-529E-4799-A007-99099FACC522}"/>
    <dgm:cxn modelId="{DAB343C6-417F-4BD7-AF2D-14D05E5BAA3F}" type="presOf" srcId="{CC9FA6A6-1949-409F-A679-AA4D9497B649}" destId="{BD906065-54A3-43C2-83AB-5A911957F56C}" srcOrd="1" destOrd="0" presId="urn:microsoft.com/office/officeart/2005/8/layout/hProcess6"/>
    <dgm:cxn modelId="{6943C050-9B97-4C26-BD48-7EE57269C5ED}" srcId="{68D6FACF-75A1-4FC4-9839-6A71749AE587}" destId="{DF45C54E-705F-4966-8FF8-C8D76FA773AE}" srcOrd="0" destOrd="0" parTransId="{97B93563-4F3F-4C86-9219-A6101C320ABC}" sibTransId="{5FE59EDD-6E23-49F8-9C13-8910E4BC9B3D}"/>
    <dgm:cxn modelId="{E994736F-205A-4251-BC5B-7E687AE4112C}" type="presOf" srcId="{958A2700-DA47-4070-B759-553196B28F15}" destId="{53C35EEB-4A62-4C4C-BC5D-32A83C2F3F3B}" srcOrd="0" destOrd="0" presId="urn:microsoft.com/office/officeart/2005/8/layout/hProcess6"/>
    <dgm:cxn modelId="{8AB782BC-00D0-4264-A04C-22F96E309073}" type="presOf" srcId="{DF45C54E-705F-4966-8FF8-C8D76FA773AE}" destId="{D7C67ECF-5E97-4B27-B6C3-32DB9E5BD2E1}" srcOrd="1" destOrd="0" presId="urn:microsoft.com/office/officeart/2005/8/layout/hProcess6"/>
    <dgm:cxn modelId="{5ABA36C7-7CCF-4A31-BA4E-A58089F797A8}" type="presOf" srcId="{5B8AAF58-4B96-4382-89C6-037EFAAF2F9C}" destId="{62AEF226-9A44-4519-A10B-E7FE66B5B780}" srcOrd="0" destOrd="0" presId="urn:microsoft.com/office/officeart/2005/8/layout/hProcess6"/>
    <dgm:cxn modelId="{C4703FF6-31FD-4AAB-9E21-FF9EC0A50132}" srcId="{C33F4CDB-3B92-4721-93FE-6C40588A1728}" destId="{75ADF761-F957-4041-98F7-7AA4124581A1}" srcOrd="0" destOrd="0" parTransId="{D392A7A0-8E14-4C2B-868B-436D2DD26D19}" sibTransId="{4DEE7248-7BF9-47AD-BEA6-B1B0129E8FB8}"/>
    <dgm:cxn modelId="{C2C0F036-3A6A-461E-99E2-6AA85C81D29B}" type="presOf" srcId="{C33F4CDB-3B92-4721-93FE-6C40588A1728}" destId="{4E88D1B9-C71D-4EBB-AF69-4952CD071FB7}" srcOrd="0" destOrd="0" presId="urn:microsoft.com/office/officeart/2005/8/layout/hProcess6"/>
    <dgm:cxn modelId="{FF13108E-EEA6-418F-99E5-9F9446A72A4F}" type="presOf" srcId="{68D6FACF-75A1-4FC4-9839-6A71749AE587}" destId="{9C3F5A51-A47D-49F1-8F0B-7639EDFDDDA2}" srcOrd="0" destOrd="0" presId="urn:microsoft.com/office/officeart/2005/8/layout/hProcess6"/>
    <dgm:cxn modelId="{39316195-E055-4A3D-9121-18FD1A8DCCE5}" srcId="{958A2700-DA47-4070-B759-553196B28F15}" destId="{C33F4CDB-3B92-4721-93FE-6C40588A1728}" srcOrd="0" destOrd="0" parTransId="{F43790C8-40EC-492C-ADE0-BBDE37FCF27A}" sibTransId="{4DA2A4D1-7E71-4D0F-A4CC-649DB057D2E5}"/>
    <dgm:cxn modelId="{43C904FE-196B-4A93-9EC9-C4275E8F4E58}" type="presOf" srcId="{DF45C54E-705F-4966-8FF8-C8D76FA773AE}" destId="{1BFD8A7B-EA69-46F5-9C3B-F52AE0D85773}" srcOrd="0" destOrd="0" presId="urn:microsoft.com/office/officeart/2005/8/layout/hProcess6"/>
    <dgm:cxn modelId="{76209319-A239-4838-8221-E63CF196E1DD}" type="presParOf" srcId="{53C35EEB-4A62-4C4C-BC5D-32A83C2F3F3B}" destId="{6949C148-B32E-4743-99C6-A72C9223F69F}" srcOrd="0" destOrd="0" presId="urn:microsoft.com/office/officeart/2005/8/layout/hProcess6"/>
    <dgm:cxn modelId="{759BD81F-5D99-4AF7-A23E-BBC2D8C94665}" type="presParOf" srcId="{6949C148-B32E-4743-99C6-A72C9223F69F}" destId="{0387F8C6-56A7-42D8-8DA3-B807E30C7D1E}" srcOrd="0" destOrd="0" presId="urn:microsoft.com/office/officeart/2005/8/layout/hProcess6"/>
    <dgm:cxn modelId="{8CC61598-CC16-4973-8BA7-4EA9585A374D}" type="presParOf" srcId="{6949C148-B32E-4743-99C6-A72C9223F69F}" destId="{C6E6B462-C266-4846-A17E-B86F37730F8F}" srcOrd="1" destOrd="0" presId="urn:microsoft.com/office/officeart/2005/8/layout/hProcess6"/>
    <dgm:cxn modelId="{C7FD7869-3861-4A4A-8266-4755740C2862}" type="presParOf" srcId="{6949C148-B32E-4743-99C6-A72C9223F69F}" destId="{4925D970-6A11-4090-9DC2-931373967A1B}" srcOrd="2" destOrd="0" presId="urn:microsoft.com/office/officeart/2005/8/layout/hProcess6"/>
    <dgm:cxn modelId="{68DB939E-F3D0-449E-AEEC-F5BA91A8A4B6}" type="presParOf" srcId="{6949C148-B32E-4743-99C6-A72C9223F69F}" destId="{4E88D1B9-C71D-4EBB-AF69-4952CD071FB7}" srcOrd="3" destOrd="0" presId="urn:microsoft.com/office/officeart/2005/8/layout/hProcess6"/>
    <dgm:cxn modelId="{3B327519-7B56-4DB8-9F70-64810A984F8A}" type="presParOf" srcId="{53C35EEB-4A62-4C4C-BC5D-32A83C2F3F3B}" destId="{F1A3DA46-6E0B-48D5-98C7-6F01D8D04BE2}" srcOrd="1" destOrd="0" presId="urn:microsoft.com/office/officeart/2005/8/layout/hProcess6"/>
    <dgm:cxn modelId="{2D8E9D22-A1DA-433E-BBA7-3969F9B76BFC}" type="presParOf" srcId="{53C35EEB-4A62-4C4C-BC5D-32A83C2F3F3B}" destId="{EDE32F06-7206-42C1-8ECA-8827065E722A}" srcOrd="2" destOrd="0" presId="urn:microsoft.com/office/officeart/2005/8/layout/hProcess6"/>
    <dgm:cxn modelId="{CA5DD7A7-B430-4459-8D1F-A9798541D4FF}" type="presParOf" srcId="{EDE32F06-7206-42C1-8ECA-8827065E722A}" destId="{2CA837A5-0A5C-4EE4-B110-EC70CDC6FB9C}" srcOrd="0" destOrd="0" presId="urn:microsoft.com/office/officeart/2005/8/layout/hProcess6"/>
    <dgm:cxn modelId="{9D626D9F-541D-4C74-89C5-C82781CA5F6A}" type="presParOf" srcId="{EDE32F06-7206-42C1-8ECA-8827065E722A}" destId="{62AEF226-9A44-4519-A10B-E7FE66B5B780}" srcOrd="1" destOrd="0" presId="urn:microsoft.com/office/officeart/2005/8/layout/hProcess6"/>
    <dgm:cxn modelId="{F8A40981-1897-4231-9C01-E5B0FC4F9606}" type="presParOf" srcId="{EDE32F06-7206-42C1-8ECA-8827065E722A}" destId="{2ECF2B8B-F73E-4B6E-9CF7-96D010B263C7}" srcOrd="2" destOrd="0" presId="urn:microsoft.com/office/officeart/2005/8/layout/hProcess6"/>
    <dgm:cxn modelId="{7B13A23E-D83D-4108-8E9C-90047C255D2E}" type="presParOf" srcId="{EDE32F06-7206-42C1-8ECA-8827065E722A}" destId="{C625D2F9-E447-4D76-BD97-D13C468F2BFB}" srcOrd="3" destOrd="0" presId="urn:microsoft.com/office/officeart/2005/8/layout/hProcess6"/>
    <dgm:cxn modelId="{DA1644BD-FD4E-4EB5-B419-6CD41D6B6691}" type="presParOf" srcId="{53C35EEB-4A62-4C4C-BC5D-32A83C2F3F3B}" destId="{00D88A6B-7012-4C54-9EFD-6DBB0881DA8F}" srcOrd="3" destOrd="0" presId="urn:microsoft.com/office/officeart/2005/8/layout/hProcess6"/>
    <dgm:cxn modelId="{15F71D45-3184-4811-A593-F6F7B97A82CF}" type="presParOf" srcId="{53C35EEB-4A62-4C4C-BC5D-32A83C2F3F3B}" destId="{7747E248-10D5-494D-9AB6-892709DD8FAD}" srcOrd="4" destOrd="0" presId="urn:microsoft.com/office/officeart/2005/8/layout/hProcess6"/>
    <dgm:cxn modelId="{8E9FEB23-AA3C-4314-8473-63A6F9970DD2}" type="presParOf" srcId="{7747E248-10D5-494D-9AB6-892709DD8FAD}" destId="{940702F8-F15B-4943-B97F-B4F3CEFA7695}" srcOrd="0" destOrd="0" presId="urn:microsoft.com/office/officeart/2005/8/layout/hProcess6"/>
    <dgm:cxn modelId="{9D9213F5-31C3-4652-B6A9-16ED140F0F3D}" type="presParOf" srcId="{7747E248-10D5-494D-9AB6-892709DD8FAD}" destId="{0D4A4754-8ECA-4068-BC7A-F030A8DEFE13}" srcOrd="1" destOrd="0" presId="urn:microsoft.com/office/officeart/2005/8/layout/hProcess6"/>
    <dgm:cxn modelId="{82351207-375E-461F-826C-2BC4B7D399CC}" type="presParOf" srcId="{7747E248-10D5-494D-9AB6-892709DD8FAD}" destId="{BD906065-54A3-43C2-83AB-5A911957F56C}" srcOrd="2" destOrd="0" presId="urn:microsoft.com/office/officeart/2005/8/layout/hProcess6"/>
    <dgm:cxn modelId="{5455D65F-52C0-4C78-B3D6-2F00D2AB7295}" type="presParOf" srcId="{7747E248-10D5-494D-9AB6-892709DD8FAD}" destId="{5A727FDA-89D6-4E14-A762-0AB7D251F0C0}" srcOrd="3" destOrd="0" presId="urn:microsoft.com/office/officeart/2005/8/layout/hProcess6"/>
    <dgm:cxn modelId="{328F5DC3-2A62-422A-9172-2A78032DAF64}" type="presParOf" srcId="{53C35EEB-4A62-4C4C-BC5D-32A83C2F3F3B}" destId="{0F777C43-F785-4806-81C7-FFB9EFFEBF51}" srcOrd="5" destOrd="0" presId="urn:microsoft.com/office/officeart/2005/8/layout/hProcess6"/>
    <dgm:cxn modelId="{8F1CE107-8C61-410C-BEB1-29DE3B628799}" type="presParOf" srcId="{53C35EEB-4A62-4C4C-BC5D-32A83C2F3F3B}" destId="{027BAFBE-6B67-404F-9B54-E319819B5B88}" srcOrd="6" destOrd="0" presId="urn:microsoft.com/office/officeart/2005/8/layout/hProcess6"/>
    <dgm:cxn modelId="{80BA10AF-C0AD-471D-AAAD-CC5857C0A6AB}" type="presParOf" srcId="{027BAFBE-6B67-404F-9B54-E319819B5B88}" destId="{9FBEAD93-BCD3-4CE1-8703-2EE0188BEB3C}" srcOrd="0" destOrd="0" presId="urn:microsoft.com/office/officeart/2005/8/layout/hProcess6"/>
    <dgm:cxn modelId="{DDD83F43-643E-4F34-A73D-B51345726B89}" type="presParOf" srcId="{027BAFBE-6B67-404F-9B54-E319819B5B88}" destId="{1BFD8A7B-EA69-46F5-9C3B-F52AE0D85773}" srcOrd="1" destOrd="0" presId="urn:microsoft.com/office/officeart/2005/8/layout/hProcess6"/>
    <dgm:cxn modelId="{6DF812B5-B49F-4A24-8EED-D1251C089C9E}" type="presParOf" srcId="{027BAFBE-6B67-404F-9B54-E319819B5B88}" destId="{D7C67ECF-5E97-4B27-B6C3-32DB9E5BD2E1}" srcOrd="2" destOrd="0" presId="urn:microsoft.com/office/officeart/2005/8/layout/hProcess6"/>
    <dgm:cxn modelId="{6064BCB5-DD87-4D14-BCB0-165E890B8A2F}" type="presParOf" srcId="{027BAFBE-6B67-404F-9B54-E319819B5B88}" destId="{9C3F5A51-A47D-49F1-8F0B-7639EDFDDDA2}"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E6B462-C266-4846-A17E-B86F37730F8F}">
      <dsp:nvSpPr>
        <dsp:cNvPr id="0" name=""/>
        <dsp:cNvSpPr/>
      </dsp:nvSpPr>
      <dsp:spPr>
        <a:xfrm>
          <a:off x="358847" y="1233196"/>
          <a:ext cx="1415914" cy="1464060"/>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lvl="0" algn="ctr" defTabSz="711200">
            <a:lnSpc>
              <a:spcPct val="90000"/>
            </a:lnSpc>
            <a:spcBef>
              <a:spcPct val="0"/>
            </a:spcBef>
            <a:spcAft>
              <a:spcPct val="35000"/>
            </a:spcAft>
          </a:pPr>
          <a:r>
            <a:rPr kumimoji="1" lang="ja-JP" altLang="en-US" sz="1600" kern="1200" dirty="0" smtClean="0"/>
            <a:t>指定　　申請</a:t>
          </a:r>
          <a:endParaRPr kumimoji="1" lang="ja-JP" altLang="en-US" sz="1600" kern="1200" dirty="0"/>
        </a:p>
      </dsp:txBody>
      <dsp:txXfrm>
        <a:off x="712826" y="1452805"/>
        <a:ext cx="690258" cy="1024842"/>
      </dsp:txXfrm>
    </dsp:sp>
    <dsp:sp modelId="{4E88D1B9-C71D-4EBB-AF69-4952CD071FB7}">
      <dsp:nvSpPr>
        <dsp:cNvPr id="0" name=""/>
        <dsp:cNvSpPr/>
      </dsp:nvSpPr>
      <dsp:spPr>
        <a:xfrm>
          <a:off x="4776" y="1529653"/>
          <a:ext cx="837442" cy="8374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kumimoji="1" lang="ja-JP" altLang="en-US" sz="1500" kern="1200" dirty="0" smtClean="0"/>
            <a:t>事業所</a:t>
          </a:r>
          <a:endParaRPr kumimoji="1" lang="ja-JP" altLang="en-US" sz="1500" kern="1200" dirty="0"/>
        </a:p>
      </dsp:txBody>
      <dsp:txXfrm>
        <a:off x="127417" y="1652294"/>
        <a:ext cx="592160" cy="592160"/>
      </dsp:txXfrm>
    </dsp:sp>
    <dsp:sp modelId="{62AEF226-9A44-4519-A10B-E7FE66B5B780}">
      <dsp:nvSpPr>
        <dsp:cNvPr id="0" name=""/>
        <dsp:cNvSpPr/>
      </dsp:nvSpPr>
      <dsp:spPr>
        <a:xfrm>
          <a:off x="2114897" y="1222376"/>
          <a:ext cx="2440039" cy="1464060"/>
        </a:xfrm>
        <a:prstGeom prst="rightArrow">
          <a:avLst>
            <a:gd name="adj1" fmla="val 70000"/>
            <a:gd name="adj2" fmla="val 50000"/>
          </a:avLst>
        </a:prstGeom>
        <a:solidFill>
          <a:schemeClr val="accent6">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lvl="0" algn="ctr" defTabSz="622300">
            <a:lnSpc>
              <a:spcPct val="90000"/>
            </a:lnSpc>
            <a:spcBef>
              <a:spcPct val="0"/>
            </a:spcBef>
            <a:spcAft>
              <a:spcPct val="35000"/>
            </a:spcAft>
          </a:pPr>
          <a:r>
            <a:rPr kumimoji="1" lang="ja-JP" altLang="en-US" sz="1400" kern="1200" dirty="0" smtClean="0"/>
            <a:t>納入通知書を　事業所に郵送</a:t>
          </a:r>
          <a:endParaRPr kumimoji="1" lang="ja-JP" altLang="en-US" sz="1400" kern="1200" dirty="0"/>
        </a:p>
      </dsp:txBody>
      <dsp:txXfrm>
        <a:off x="2724907" y="1441985"/>
        <a:ext cx="1317608" cy="1024842"/>
      </dsp:txXfrm>
    </dsp:sp>
    <dsp:sp modelId="{C625D2F9-E447-4D76-BD97-D13C468F2BFB}">
      <dsp:nvSpPr>
        <dsp:cNvPr id="0" name=""/>
        <dsp:cNvSpPr/>
      </dsp:nvSpPr>
      <dsp:spPr>
        <a:xfrm>
          <a:off x="1818367" y="1529653"/>
          <a:ext cx="837442" cy="837442"/>
        </a:xfrm>
        <a:prstGeom prst="ellipse">
          <a:avLst/>
        </a:prstGeom>
        <a:solidFill>
          <a:schemeClr val="accent6"/>
        </a:solidFill>
        <a:ln w="12700" cap="flat" cmpd="sng" algn="ctr">
          <a:solidFill>
            <a:schemeClr val="accent6">
              <a:shade val="50000"/>
            </a:schemeClr>
          </a:solidFill>
          <a:prstDash val="solid"/>
          <a:miter lim="800000"/>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kumimoji="1" lang="ja-JP" altLang="en-US" sz="1500" kern="1200" dirty="0" smtClean="0"/>
            <a:t>介護　保険課</a:t>
          </a:r>
          <a:endParaRPr kumimoji="1" lang="ja-JP" altLang="en-US" sz="1500" kern="1200" dirty="0"/>
        </a:p>
      </dsp:txBody>
      <dsp:txXfrm>
        <a:off x="1941008" y="1652294"/>
        <a:ext cx="592160" cy="592160"/>
      </dsp:txXfrm>
    </dsp:sp>
    <dsp:sp modelId="{0D4A4754-8ECA-4068-BC7A-F030A8DEFE13}">
      <dsp:nvSpPr>
        <dsp:cNvPr id="0" name=""/>
        <dsp:cNvSpPr/>
      </dsp:nvSpPr>
      <dsp:spPr>
        <a:xfrm>
          <a:off x="4783927" y="1216344"/>
          <a:ext cx="2832214" cy="1464060"/>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9525" rIns="19050" bIns="9525" numCol="1" spcCol="1270" anchor="ctr" anchorCtr="0">
          <a:noAutofit/>
        </a:bodyPr>
        <a:lstStyle/>
        <a:p>
          <a:pPr lvl="0" algn="ctr" defTabSz="666750">
            <a:lnSpc>
              <a:spcPct val="90000"/>
            </a:lnSpc>
            <a:spcBef>
              <a:spcPct val="0"/>
            </a:spcBef>
            <a:spcAft>
              <a:spcPct val="35000"/>
            </a:spcAft>
          </a:pPr>
          <a:r>
            <a:rPr kumimoji="1" lang="ja-JP" altLang="en-US" sz="1500" kern="1200" dirty="0" smtClean="0">
              <a:solidFill>
                <a:schemeClr val="tx1"/>
              </a:solidFill>
            </a:rPr>
            <a:t>指定金融機関等に納入通知書を持参して手数料を納付</a:t>
          </a:r>
          <a:endParaRPr kumimoji="1" lang="ja-JP" altLang="en-US" sz="1500" kern="1200" dirty="0">
            <a:solidFill>
              <a:schemeClr val="tx1"/>
            </a:solidFill>
          </a:endParaRPr>
        </a:p>
      </dsp:txBody>
      <dsp:txXfrm>
        <a:off x="5491981" y="1435953"/>
        <a:ext cx="1611739" cy="1024842"/>
      </dsp:txXfrm>
    </dsp:sp>
    <dsp:sp modelId="{5A727FDA-89D6-4E14-A762-0AB7D251F0C0}">
      <dsp:nvSpPr>
        <dsp:cNvPr id="0" name=""/>
        <dsp:cNvSpPr/>
      </dsp:nvSpPr>
      <dsp:spPr>
        <a:xfrm>
          <a:off x="4503501" y="1528673"/>
          <a:ext cx="837442" cy="8374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kumimoji="1" lang="ja-JP" altLang="en-US" sz="1500" kern="1200" dirty="0" smtClean="0"/>
            <a:t>事業所</a:t>
          </a:r>
          <a:endParaRPr kumimoji="1" lang="ja-JP" altLang="en-US" sz="1500" kern="1200" dirty="0"/>
        </a:p>
      </dsp:txBody>
      <dsp:txXfrm>
        <a:off x="4626142" y="1651314"/>
        <a:ext cx="592160" cy="592160"/>
      </dsp:txXfrm>
    </dsp:sp>
    <dsp:sp modelId="{1BFD8A7B-EA69-46F5-9C3B-F52AE0D85773}">
      <dsp:nvSpPr>
        <dsp:cNvPr id="0" name=""/>
        <dsp:cNvSpPr/>
      </dsp:nvSpPr>
      <dsp:spPr>
        <a:xfrm>
          <a:off x="7858145" y="1216344"/>
          <a:ext cx="2237680" cy="1464060"/>
        </a:xfrm>
        <a:prstGeom prst="rightArrow">
          <a:avLst>
            <a:gd name="adj1" fmla="val 70000"/>
            <a:gd name="adj2" fmla="val 50000"/>
          </a:avLst>
        </a:prstGeom>
        <a:solidFill>
          <a:schemeClr val="accent6">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lvl="0" algn="ctr" defTabSz="622300">
            <a:lnSpc>
              <a:spcPct val="90000"/>
            </a:lnSpc>
            <a:spcBef>
              <a:spcPct val="0"/>
            </a:spcBef>
            <a:spcAft>
              <a:spcPct val="35000"/>
            </a:spcAft>
          </a:pPr>
          <a:r>
            <a:rPr kumimoji="1" lang="ja-JP" altLang="en-US" sz="1400" kern="1200" dirty="0" smtClean="0">
              <a:solidFill>
                <a:schemeClr val="tx1"/>
              </a:solidFill>
            </a:rPr>
            <a:t>審査</a:t>
          </a:r>
          <a:r>
            <a:rPr kumimoji="1" lang="ja-JP" altLang="en-US" sz="1400" kern="1200" smtClean="0">
              <a:solidFill>
                <a:schemeClr val="tx1"/>
              </a:solidFill>
            </a:rPr>
            <a:t>完了後、審査結果通知書</a:t>
          </a:r>
          <a:r>
            <a:rPr kumimoji="1" lang="ja-JP" altLang="en-US" sz="1400" kern="1200" dirty="0" smtClean="0">
              <a:solidFill>
                <a:schemeClr val="tx1"/>
              </a:solidFill>
            </a:rPr>
            <a:t>を発送</a:t>
          </a:r>
          <a:endParaRPr kumimoji="1" lang="ja-JP" altLang="en-US" sz="1400" kern="1200" dirty="0">
            <a:solidFill>
              <a:schemeClr val="tx1"/>
            </a:solidFill>
          </a:endParaRPr>
        </a:p>
      </dsp:txBody>
      <dsp:txXfrm>
        <a:off x="8417565" y="1435953"/>
        <a:ext cx="1165839" cy="1024842"/>
      </dsp:txXfrm>
    </dsp:sp>
    <dsp:sp modelId="{9C3F5A51-A47D-49F1-8F0B-7639EDFDDDA2}">
      <dsp:nvSpPr>
        <dsp:cNvPr id="0" name=""/>
        <dsp:cNvSpPr/>
      </dsp:nvSpPr>
      <dsp:spPr>
        <a:xfrm>
          <a:off x="7587233" y="1529653"/>
          <a:ext cx="837442" cy="837442"/>
        </a:xfrm>
        <a:prstGeom prst="ellipse">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kumimoji="1" lang="ja-JP" altLang="en-US" sz="1500" kern="1200" dirty="0" smtClean="0">
              <a:solidFill>
                <a:schemeClr val="bg1"/>
              </a:solidFill>
            </a:rPr>
            <a:t>介護　保険課</a:t>
          </a:r>
          <a:endParaRPr kumimoji="1" lang="ja-JP" altLang="en-US" sz="1500" kern="1200" dirty="0">
            <a:solidFill>
              <a:schemeClr val="bg1"/>
            </a:solidFill>
          </a:endParaRPr>
        </a:p>
      </dsp:txBody>
      <dsp:txXfrm>
        <a:off x="7709874" y="1652294"/>
        <a:ext cx="592160" cy="59216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434999" cy="356848"/>
          </a:xfrm>
          <a:prstGeom prst="rect">
            <a:avLst/>
          </a:prstGeom>
        </p:spPr>
        <p:txBody>
          <a:bodyPr vert="horz" lIns="94796" tIns="47398" rIns="94796" bIns="4739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797838" y="0"/>
            <a:ext cx="4434999" cy="356848"/>
          </a:xfrm>
          <a:prstGeom prst="rect">
            <a:avLst/>
          </a:prstGeom>
        </p:spPr>
        <p:txBody>
          <a:bodyPr vert="horz" lIns="94796" tIns="47398" rIns="94796" bIns="47398" rtlCol="0"/>
          <a:lstStyle>
            <a:lvl1pPr algn="r">
              <a:defRPr sz="1200"/>
            </a:lvl1pPr>
          </a:lstStyle>
          <a:p>
            <a:fld id="{DB72965C-CA78-49BC-81C5-7582120B304C}" type="datetimeFigureOut">
              <a:rPr kumimoji="1" lang="ja-JP" altLang="en-US" smtClean="0"/>
              <a:t>2023/12/28</a:t>
            </a:fld>
            <a:endParaRPr kumimoji="1" lang="ja-JP" altLang="en-US"/>
          </a:p>
        </p:txBody>
      </p:sp>
      <p:sp>
        <p:nvSpPr>
          <p:cNvPr id="4" name="フッター プレースホルダー 3"/>
          <p:cNvSpPr>
            <a:spLocks noGrp="1"/>
          </p:cNvSpPr>
          <p:nvPr>
            <p:ph type="ftr" sz="quarter" idx="2"/>
          </p:nvPr>
        </p:nvSpPr>
        <p:spPr>
          <a:xfrm>
            <a:off x="0" y="6747217"/>
            <a:ext cx="4434999" cy="356847"/>
          </a:xfrm>
          <a:prstGeom prst="rect">
            <a:avLst/>
          </a:prstGeom>
        </p:spPr>
        <p:txBody>
          <a:bodyPr vert="horz" lIns="94796" tIns="47398" rIns="94796" bIns="4739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797838" y="6747217"/>
            <a:ext cx="4434999" cy="356847"/>
          </a:xfrm>
          <a:prstGeom prst="rect">
            <a:avLst/>
          </a:prstGeom>
        </p:spPr>
        <p:txBody>
          <a:bodyPr vert="horz" lIns="94796" tIns="47398" rIns="94796" bIns="47398" rtlCol="0" anchor="b"/>
          <a:lstStyle>
            <a:lvl1pPr algn="r">
              <a:defRPr sz="1200"/>
            </a:lvl1pPr>
          </a:lstStyle>
          <a:p>
            <a:fld id="{9CAEE9F5-1158-434E-BADB-9BF8F0BCCA8E}" type="slidenum">
              <a:rPr kumimoji="1" lang="ja-JP" altLang="en-US" smtClean="0"/>
              <a:t>‹#›</a:t>
            </a:fld>
            <a:endParaRPr kumimoji="1" lang="ja-JP" altLang="en-US"/>
          </a:p>
        </p:txBody>
      </p:sp>
    </p:spTree>
    <p:extLst>
      <p:ext uri="{BB962C8B-B14F-4D97-AF65-F5344CB8AC3E}">
        <p14:creationId xmlns:p14="http://schemas.microsoft.com/office/powerpoint/2010/main" val="3365015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434999" cy="356848"/>
          </a:xfrm>
          <a:prstGeom prst="rect">
            <a:avLst/>
          </a:prstGeom>
        </p:spPr>
        <p:txBody>
          <a:bodyPr vert="horz" lIns="94796" tIns="47398" rIns="94796" bIns="47398" rtlCol="0"/>
          <a:lstStyle>
            <a:lvl1pPr algn="l">
              <a:defRPr sz="1200"/>
            </a:lvl1pPr>
          </a:lstStyle>
          <a:p>
            <a:endParaRPr kumimoji="1" lang="ja-JP" altLang="en-US"/>
          </a:p>
        </p:txBody>
      </p:sp>
      <p:sp>
        <p:nvSpPr>
          <p:cNvPr id="3" name="日付プレースホルダー 2"/>
          <p:cNvSpPr>
            <a:spLocks noGrp="1"/>
          </p:cNvSpPr>
          <p:nvPr>
            <p:ph type="dt" idx="1"/>
          </p:nvPr>
        </p:nvSpPr>
        <p:spPr>
          <a:xfrm>
            <a:off x="5797838" y="0"/>
            <a:ext cx="4434999" cy="356848"/>
          </a:xfrm>
          <a:prstGeom prst="rect">
            <a:avLst/>
          </a:prstGeom>
        </p:spPr>
        <p:txBody>
          <a:bodyPr vert="horz" lIns="94796" tIns="47398" rIns="94796" bIns="47398" rtlCol="0"/>
          <a:lstStyle>
            <a:lvl1pPr algn="r">
              <a:defRPr sz="1200"/>
            </a:lvl1pPr>
          </a:lstStyle>
          <a:p>
            <a:fld id="{94DF3606-880A-4CDD-AC02-28A09856CFEC}" type="datetimeFigureOut">
              <a:rPr kumimoji="1" lang="ja-JP" altLang="en-US" smtClean="0"/>
              <a:t>2023/12/28</a:t>
            </a:fld>
            <a:endParaRPr kumimoji="1" lang="ja-JP" altLang="en-US"/>
          </a:p>
        </p:txBody>
      </p:sp>
      <p:sp>
        <p:nvSpPr>
          <p:cNvPr id="4" name="スライド イメージ プレースホルダー 3"/>
          <p:cNvSpPr>
            <a:spLocks noGrp="1" noRot="1" noChangeAspect="1"/>
          </p:cNvSpPr>
          <p:nvPr>
            <p:ph type="sldImg" idx="2"/>
          </p:nvPr>
        </p:nvSpPr>
        <p:spPr>
          <a:xfrm>
            <a:off x="3422650" y="887413"/>
            <a:ext cx="3389313" cy="2397125"/>
          </a:xfrm>
          <a:prstGeom prst="rect">
            <a:avLst/>
          </a:prstGeom>
          <a:noFill/>
          <a:ln w="12700">
            <a:solidFill>
              <a:prstClr val="black"/>
            </a:solidFill>
          </a:ln>
        </p:spPr>
        <p:txBody>
          <a:bodyPr vert="horz" lIns="94796" tIns="47398" rIns="94796" bIns="47398" rtlCol="0" anchor="ctr"/>
          <a:lstStyle/>
          <a:p>
            <a:endParaRPr lang="ja-JP" altLang="en-US"/>
          </a:p>
        </p:txBody>
      </p:sp>
      <p:sp>
        <p:nvSpPr>
          <p:cNvPr id="5" name="ノート プレースホルダー 4"/>
          <p:cNvSpPr>
            <a:spLocks noGrp="1"/>
          </p:cNvSpPr>
          <p:nvPr>
            <p:ph type="body" sz="quarter" idx="3"/>
          </p:nvPr>
        </p:nvSpPr>
        <p:spPr>
          <a:xfrm>
            <a:off x="1023462" y="3418831"/>
            <a:ext cx="8187690" cy="2797224"/>
          </a:xfrm>
          <a:prstGeom prst="rect">
            <a:avLst/>
          </a:prstGeom>
        </p:spPr>
        <p:txBody>
          <a:bodyPr vert="horz" lIns="94796" tIns="47398" rIns="94796" bIns="4739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747217"/>
            <a:ext cx="4434999" cy="356847"/>
          </a:xfrm>
          <a:prstGeom prst="rect">
            <a:avLst/>
          </a:prstGeom>
        </p:spPr>
        <p:txBody>
          <a:bodyPr vert="horz" lIns="94796" tIns="47398" rIns="94796" bIns="4739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797838" y="6747217"/>
            <a:ext cx="4434999" cy="356847"/>
          </a:xfrm>
          <a:prstGeom prst="rect">
            <a:avLst/>
          </a:prstGeom>
        </p:spPr>
        <p:txBody>
          <a:bodyPr vert="horz" lIns="94796" tIns="47398" rIns="94796" bIns="47398" rtlCol="0" anchor="b"/>
          <a:lstStyle>
            <a:lvl1pPr algn="r">
              <a:defRPr sz="1200"/>
            </a:lvl1pPr>
          </a:lstStyle>
          <a:p>
            <a:fld id="{8209B0B3-1B49-4360-AFB7-41F675AA88EB}" type="slidenum">
              <a:rPr kumimoji="1" lang="ja-JP" altLang="en-US" smtClean="0"/>
              <a:t>‹#›</a:t>
            </a:fld>
            <a:endParaRPr kumimoji="1" lang="ja-JP" altLang="en-US"/>
          </a:p>
        </p:txBody>
      </p:sp>
    </p:spTree>
    <p:extLst>
      <p:ext uri="{BB962C8B-B14F-4D97-AF65-F5344CB8AC3E}">
        <p14:creationId xmlns:p14="http://schemas.microsoft.com/office/powerpoint/2010/main" val="85382257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09B0B3-1B49-4360-AFB7-41F675AA88EB}" type="slidenum">
              <a:rPr kumimoji="1" lang="ja-JP" altLang="en-US" smtClean="0"/>
              <a:t>6</a:t>
            </a:fld>
            <a:endParaRPr kumimoji="1" lang="ja-JP" altLang="en-US"/>
          </a:p>
        </p:txBody>
      </p:sp>
    </p:spTree>
    <p:extLst>
      <p:ext uri="{BB962C8B-B14F-4D97-AF65-F5344CB8AC3E}">
        <p14:creationId xmlns:p14="http://schemas.microsoft.com/office/powerpoint/2010/main" val="679124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編集をクリックし、付表に事業所に関する情報を入力する画面に進みます。</a:t>
            </a:r>
            <a:endParaRPr kumimoji="1" lang="ja-JP" altLang="en-US" dirty="0"/>
          </a:p>
        </p:txBody>
      </p:sp>
      <p:sp>
        <p:nvSpPr>
          <p:cNvPr id="4" name="スライド番号プレースホルダー 3"/>
          <p:cNvSpPr>
            <a:spLocks noGrp="1"/>
          </p:cNvSpPr>
          <p:nvPr>
            <p:ph type="sldNum" sz="quarter" idx="5"/>
          </p:nvPr>
        </p:nvSpPr>
        <p:spPr/>
        <p:txBody>
          <a:bodyPr/>
          <a:lstStyle/>
          <a:p>
            <a:fld id="{8209B0B3-1B49-4360-AFB7-41F675AA88EB}" type="slidenum">
              <a:rPr kumimoji="1" lang="ja-JP" altLang="en-US" smtClean="0"/>
              <a:t>57</a:t>
            </a:fld>
            <a:endParaRPr kumimoji="1" lang="ja-JP" altLang="en-US"/>
          </a:p>
        </p:txBody>
      </p:sp>
    </p:spTree>
    <p:extLst>
      <p:ext uri="{BB962C8B-B14F-4D97-AF65-F5344CB8AC3E}">
        <p14:creationId xmlns:p14="http://schemas.microsoft.com/office/powerpoint/2010/main" val="3114748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申請者の情報を入力します。米印は必須項目ですので、必ず入力してください。</a:t>
            </a:r>
            <a:endParaRPr kumimoji="1" lang="ja-JP" altLang="en-US" dirty="0"/>
          </a:p>
        </p:txBody>
      </p:sp>
      <p:sp>
        <p:nvSpPr>
          <p:cNvPr id="4" name="スライド番号プレースホルダー 3"/>
          <p:cNvSpPr>
            <a:spLocks noGrp="1"/>
          </p:cNvSpPr>
          <p:nvPr>
            <p:ph type="sldNum" sz="quarter" idx="5"/>
          </p:nvPr>
        </p:nvSpPr>
        <p:spPr/>
        <p:txBody>
          <a:bodyPr/>
          <a:lstStyle/>
          <a:p>
            <a:fld id="{8209B0B3-1B49-4360-AFB7-41F675AA88EB}" type="slidenum">
              <a:rPr kumimoji="1" lang="ja-JP" altLang="en-US" smtClean="0"/>
              <a:t>58</a:t>
            </a:fld>
            <a:endParaRPr kumimoji="1" lang="ja-JP" altLang="en-US"/>
          </a:p>
        </p:txBody>
      </p:sp>
    </p:spTree>
    <p:extLst>
      <p:ext uri="{BB962C8B-B14F-4D97-AF65-F5344CB8AC3E}">
        <p14:creationId xmlns:p14="http://schemas.microsoft.com/office/powerpoint/2010/main" val="1439547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付表のすべての項目を入力したら、入力完了をクリックします。</a:t>
            </a:r>
            <a:endParaRPr kumimoji="1" lang="ja-JP" altLang="en-US" dirty="0"/>
          </a:p>
        </p:txBody>
      </p:sp>
      <p:sp>
        <p:nvSpPr>
          <p:cNvPr id="4" name="スライド番号プレースホルダー 3"/>
          <p:cNvSpPr>
            <a:spLocks noGrp="1"/>
          </p:cNvSpPr>
          <p:nvPr>
            <p:ph type="sldNum" sz="quarter" idx="5"/>
          </p:nvPr>
        </p:nvSpPr>
        <p:spPr/>
        <p:txBody>
          <a:bodyPr/>
          <a:lstStyle/>
          <a:p>
            <a:fld id="{8209B0B3-1B49-4360-AFB7-41F675AA88EB}" type="slidenum">
              <a:rPr kumimoji="1" lang="ja-JP" altLang="en-US" smtClean="0"/>
              <a:t>59</a:t>
            </a:fld>
            <a:endParaRPr kumimoji="1" lang="ja-JP" altLang="en-US"/>
          </a:p>
        </p:txBody>
      </p:sp>
    </p:spTree>
    <p:extLst>
      <p:ext uri="{BB962C8B-B14F-4D97-AF65-F5344CB8AC3E}">
        <p14:creationId xmlns:p14="http://schemas.microsoft.com/office/powerpoint/2010/main" val="3938419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付表の入力状況が入力済みになったら、次</a:t>
            </a:r>
            <a:r>
              <a:rPr kumimoji="1" lang="ja-JP" altLang="en-US" dirty="0" err="1" smtClean="0"/>
              <a:t>へを</a:t>
            </a:r>
            <a:r>
              <a:rPr kumimoji="1" lang="ja-JP" altLang="en-US" dirty="0" smtClean="0"/>
              <a:t>押します。</a:t>
            </a:r>
            <a:endParaRPr kumimoji="1" lang="ja-JP" altLang="en-US" dirty="0"/>
          </a:p>
        </p:txBody>
      </p:sp>
      <p:sp>
        <p:nvSpPr>
          <p:cNvPr id="4" name="スライド番号プレースホルダー 3"/>
          <p:cNvSpPr>
            <a:spLocks noGrp="1"/>
          </p:cNvSpPr>
          <p:nvPr>
            <p:ph type="sldNum" sz="quarter" idx="5"/>
          </p:nvPr>
        </p:nvSpPr>
        <p:spPr/>
        <p:txBody>
          <a:bodyPr/>
          <a:lstStyle/>
          <a:p>
            <a:fld id="{8209B0B3-1B49-4360-AFB7-41F675AA88EB}" type="slidenum">
              <a:rPr kumimoji="1" lang="ja-JP" altLang="en-US" smtClean="0"/>
              <a:t>60</a:t>
            </a:fld>
            <a:endParaRPr kumimoji="1" lang="ja-JP" altLang="en-US"/>
          </a:p>
        </p:txBody>
      </p:sp>
    </p:spTree>
    <p:extLst>
      <p:ext uri="{BB962C8B-B14F-4D97-AF65-F5344CB8AC3E}">
        <p14:creationId xmlns:p14="http://schemas.microsoft.com/office/powerpoint/2010/main" val="4223005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別紙、指定申請書類チェックリストを確認しながら、必要な添付書類をアップロードします。</a:t>
            </a:r>
            <a:endParaRPr lang="en-US" altLang="ja-JP" dirty="0" smtClean="0"/>
          </a:p>
          <a:p>
            <a:r>
              <a:rPr lang="ja-JP" altLang="en-US" dirty="0" smtClean="0"/>
              <a:t>アップロード先が不足する場合は、ページ下部にある予備欄にアップロードしてください。</a:t>
            </a:r>
            <a:endParaRPr lang="en-US" altLang="ja-JP" dirty="0" smtClean="0"/>
          </a:p>
          <a:p>
            <a:r>
              <a:rPr lang="ja-JP" altLang="en-US" dirty="0" smtClean="0"/>
              <a:t>チェックリストは浜松市のホームページで公開しています。次のスライドで示しておりますので、ご確認ください。</a:t>
            </a:r>
            <a:endParaRPr lang="en-US" altLang="ja-JP" dirty="0" smtClean="0"/>
          </a:p>
        </p:txBody>
      </p:sp>
      <p:sp>
        <p:nvSpPr>
          <p:cNvPr id="4" name="スライド番号プレースホルダー 3"/>
          <p:cNvSpPr>
            <a:spLocks noGrp="1"/>
          </p:cNvSpPr>
          <p:nvPr>
            <p:ph type="sldNum" sz="quarter" idx="5"/>
          </p:nvPr>
        </p:nvSpPr>
        <p:spPr/>
        <p:txBody>
          <a:bodyPr/>
          <a:lstStyle/>
          <a:p>
            <a:fld id="{8209B0B3-1B49-4360-AFB7-41F675AA88EB}" type="slidenum">
              <a:rPr kumimoji="1" lang="ja-JP" altLang="en-US" smtClean="0"/>
              <a:t>61</a:t>
            </a:fld>
            <a:endParaRPr kumimoji="1" lang="ja-JP" altLang="en-US"/>
          </a:p>
        </p:txBody>
      </p:sp>
    </p:spTree>
    <p:extLst>
      <p:ext uri="{BB962C8B-B14F-4D97-AF65-F5344CB8AC3E}">
        <p14:creationId xmlns:p14="http://schemas.microsoft.com/office/powerpoint/2010/main" val="1658998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指定申請書類チェックリストは浜松市</a:t>
            </a:r>
            <a:r>
              <a:rPr lang="en-US" altLang="ja-JP" dirty="0" smtClean="0"/>
              <a:t>HP</a:t>
            </a:r>
            <a:r>
              <a:rPr lang="ja-JP" altLang="en-US" dirty="0" smtClean="0"/>
              <a:t>の下記リンク先からダウンロードしてください。</a:t>
            </a:r>
            <a:endParaRPr lang="en-US" altLang="ja-JP" dirty="0" smtClean="0"/>
          </a:p>
          <a:p>
            <a:pPr defTabSz="947958">
              <a:defRPr/>
            </a:pPr>
            <a:r>
              <a:rPr lang="ja-JP" altLang="en-US" dirty="0" smtClean="0"/>
              <a:t>表示されている画像は令和６年１月時点のものです。必ず</a:t>
            </a:r>
            <a:r>
              <a:rPr lang="en-US" altLang="ja-JP" dirty="0" smtClean="0"/>
              <a:t>HP</a:t>
            </a:r>
            <a:r>
              <a:rPr lang="ja-JP" altLang="en-US" dirty="0" smtClean="0"/>
              <a:t>で最新版を確認してください。</a:t>
            </a:r>
          </a:p>
          <a:p>
            <a:endParaRPr kumimoji="1" lang="ja-JP" altLang="en-US" dirty="0"/>
          </a:p>
        </p:txBody>
      </p:sp>
      <p:sp>
        <p:nvSpPr>
          <p:cNvPr id="4" name="スライド番号プレースホルダー 3"/>
          <p:cNvSpPr>
            <a:spLocks noGrp="1"/>
          </p:cNvSpPr>
          <p:nvPr>
            <p:ph type="sldNum" sz="quarter" idx="5"/>
          </p:nvPr>
        </p:nvSpPr>
        <p:spPr/>
        <p:txBody>
          <a:bodyPr/>
          <a:lstStyle/>
          <a:p>
            <a:fld id="{8209B0B3-1B49-4360-AFB7-41F675AA88EB}" type="slidenum">
              <a:rPr kumimoji="1" lang="ja-JP" altLang="en-US" smtClean="0"/>
              <a:t>62</a:t>
            </a:fld>
            <a:endParaRPr kumimoji="1" lang="ja-JP" altLang="en-US"/>
          </a:p>
        </p:txBody>
      </p:sp>
    </p:spTree>
    <p:extLst>
      <p:ext uri="{BB962C8B-B14F-4D97-AF65-F5344CB8AC3E}">
        <p14:creationId xmlns:p14="http://schemas.microsoft.com/office/powerpoint/2010/main" val="3397825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新規指定申請の場合は、加算に関する届出書類も同時にアップロードします。</a:t>
            </a:r>
            <a:endParaRPr kumimoji="1" lang="en-US" altLang="ja-JP" dirty="0" smtClean="0"/>
          </a:p>
          <a:p>
            <a:r>
              <a:rPr kumimoji="1" lang="ja-JP" altLang="en-US" dirty="0" smtClean="0"/>
              <a:t>各加算の算定に必要な添付書類は次のスライドでご案内しておりますので、ご確認ください。</a:t>
            </a:r>
            <a:endParaRPr kumimoji="1" lang="ja-JP" altLang="en-US" dirty="0"/>
          </a:p>
        </p:txBody>
      </p:sp>
      <p:sp>
        <p:nvSpPr>
          <p:cNvPr id="4" name="スライド番号プレースホルダー 3"/>
          <p:cNvSpPr>
            <a:spLocks noGrp="1"/>
          </p:cNvSpPr>
          <p:nvPr>
            <p:ph type="sldNum" sz="quarter" idx="5"/>
          </p:nvPr>
        </p:nvSpPr>
        <p:spPr/>
        <p:txBody>
          <a:bodyPr/>
          <a:lstStyle/>
          <a:p>
            <a:fld id="{8209B0B3-1B49-4360-AFB7-41F675AA88EB}" type="slidenum">
              <a:rPr kumimoji="1" lang="ja-JP" altLang="en-US" smtClean="0"/>
              <a:t>63</a:t>
            </a:fld>
            <a:endParaRPr kumimoji="1" lang="ja-JP" altLang="en-US"/>
          </a:p>
        </p:txBody>
      </p:sp>
    </p:spTree>
    <p:extLst>
      <p:ext uri="{BB962C8B-B14F-4D97-AF65-F5344CB8AC3E}">
        <p14:creationId xmlns:p14="http://schemas.microsoft.com/office/powerpoint/2010/main" val="3087901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介護給付費算定に係る体制等に関する届出書、介護給付費算定に係る体制等状況一覧表及び</a:t>
            </a:r>
            <a:endParaRPr lang="en-US" altLang="ja-JP" dirty="0" smtClean="0"/>
          </a:p>
          <a:p>
            <a:r>
              <a:rPr lang="ja-JP" altLang="en-US" dirty="0" smtClean="0"/>
              <a:t>別紙「添付書類一覧」は浜松市</a:t>
            </a:r>
            <a:r>
              <a:rPr lang="en-US" altLang="ja-JP" dirty="0" smtClean="0"/>
              <a:t>HP</a:t>
            </a:r>
            <a:r>
              <a:rPr lang="ja-JP" altLang="en-US" dirty="0" smtClean="0"/>
              <a:t>のリンク先からダウンロードしてください。</a:t>
            </a:r>
            <a:endParaRPr lang="en-US" altLang="ja-JP" dirty="0" smtClean="0"/>
          </a:p>
          <a:p>
            <a:pPr defTabSz="947958">
              <a:defRPr/>
            </a:pPr>
            <a:r>
              <a:rPr lang="ja-JP" altLang="en-US" dirty="0" smtClean="0"/>
              <a:t>表示されている画像は令和６年１月時点のものです。必ず</a:t>
            </a:r>
            <a:r>
              <a:rPr lang="en-US" altLang="ja-JP" dirty="0" smtClean="0"/>
              <a:t>HP</a:t>
            </a:r>
            <a:r>
              <a:rPr lang="ja-JP" altLang="en-US" dirty="0" smtClean="0"/>
              <a:t>で最新版を確認してください。</a:t>
            </a:r>
          </a:p>
        </p:txBody>
      </p:sp>
      <p:sp>
        <p:nvSpPr>
          <p:cNvPr id="4" name="スライド番号プレースホルダー 3"/>
          <p:cNvSpPr>
            <a:spLocks noGrp="1"/>
          </p:cNvSpPr>
          <p:nvPr>
            <p:ph type="sldNum" sz="quarter" idx="5"/>
          </p:nvPr>
        </p:nvSpPr>
        <p:spPr/>
        <p:txBody>
          <a:bodyPr/>
          <a:lstStyle/>
          <a:p>
            <a:fld id="{8209B0B3-1B49-4360-AFB7-41F675AA88EB}" type="slidenum">
              <a:rPr kumimoji="1" lang="ja-JP" altLang="en-US" smtClean="0"/>
              <a:t>64</a:t>
            </a:fld>
            <a:endParaRPr kumimoji="1" lang="ja-JP" altLang="en-US"/>
          </a:p>
        </p:txBody>
      </p:sp>
    </p:spTree>
    <p:extLst>
      <p:ext uri="{BB962C8B-B14F-4D97-AF65-F5344CB8AC3E}">
        <p14:creationId xmlns:p14="http://schemas.microsoft.com/office/powerpoint/2010/main" val="29929040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958">
              <a:defRPr/>
            </a:pPr>
            <a:r>
              <a:rPr lang="ja-JP" altLang="en-US" dirty="0" smtClean="0"/>
              <a:t>すべての添付書類をアップロードしたら、「上記内容でお間違いなければチェックを入れてください」　をクリックしてチェックを入れて、申請をクリックします。</a:t>
            </a:r>
            <a:endParaRPr lang="en-US" altLang="ja-JP" dirty="0" smtClean="0"/>
          </a:p>
        </p:txBody>
      </p:sp>
      <p:sp>
        <p:nvSpPr>
          <p:cNvPr id="4" name="スライド番号プレースホルダー 3"/>
          <p:cNvSpPr>
            <a:spLocks noGrp="1"/>
          </p:cNvSpPr>
          <p:nvPr>
            <p:ph type="sldNum" sz="quarter" idx="5"/>
          </p:nvPr>
        </p:nvSpPr>
        <p:spPr/>
        <p:txBody>
          <a:bodyPr/>
          <a:lstStyle/>
          <a:p>
            <a:fld id="{8209B0B3-1B49-4360-AFB7-41F675AA88EB}" type="slidenum">
              <a:rPr kumimoji="1" lang="ja-JP" altLang="en-US" smtClean="0"/>
              <a:t>65</a:t>
            </a:fld>
            <a:endParaRPr kumimoji="1" lang="ja-JP" altLang="en-US"/>
          </a:p>
        </p:txBody>
      </p:sp>
    </p:spTree>
    <p:extLst>
      <p:ext uri="{BB962C8B-B14F-4D97-AF65-F5344CB8AC3E}">
        <p14:creationId xmlns:p14="http://schemas.microsoft.com/office/powerpoint/2010/main" val="1611228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958">
              <a:defRPr/>
            </a:pPr>
            <a:r>
              <a:rPr lang="ja-JP" altLang="en-US" dirty="0" smtClean="0"/>
              <a:t>申請が完了すると、登録されたメールアドレスに申請完了のメールが届きます。</a:t>
            </a:r>
            <a:endParaRPr lang="en-US" altLang="ja-JP" dirty="0" smtClean="0"/>
          </a:p>
          <a:p>
            <a:pPr defTabSz="947958">
              <a:defRPr/>
            </a:pPr>
            <a:r>
              <a:rPr lang="ja-JP" altLang="en-US" dirty="0" smtClean="0"/>
              <a:t>申請状況の確認は、送られてきたメールもしくは申請届出状況確認画面（マニュアル</a:t>
            </a:r>
            <a:r>
              <a:rPr lang="ja-JP" altLang="en-US" dirty="0" smtClean="0">
                <a:solidFill>
                  <a:srgbClr val="FF0000"/>
                </a:solidFill>
              </a:rPr>
              <a:t>ｐ●●</a:t>
            </a:r>
            <a:r>
              <a:rPr lang="ja-JP" altLang="en-US" dirty="0" smtClean="0"/>
              <a:t>）から確認できます。</a:t>
            </a:r>
            <a:endParaRPr lang="en-US" altLang="ja-JP" dirty="0" smtClean="0"/>
          </a:p>
          <a:p>
            <a:endParaRPr kumimoji="1" lang="ja-JP" altLang="en-US" dirty="0"/>
          </a:p>
        </p:txBody>
      </p:sp>
      <p:sp>
        <p:nvSpPr>
          <p:cNvPr id="4" name="スライド番号プレースホルダー 3"/>
          <p:cNvSpPr>
            <a:spLocks noGrp="1"/>
          </p:cNvSpPr>
          <p:nvPr>
            <p:ph type="sldNum" sz="quarter" idx="5"/>
          </p:nvPr>
        </p:nvSpPr>
        <p:spPr/>
        <p:txBody>
          <a:bodyPr/>
          <a:lstStyle/>
          <a:p>
            <a:fld id="{8209B0B3-1B49-4360-AFB7-41F675AA88EB}" type="slidenum">
              <a:rPr kumimoji="1" lang="ja-JP" altLang="en-US" smtClean="0"/>
              <a:t>66</a:t>
            </a:fld>
            <a:endParaRPr kumimoji="1" lang="ja-JP" altLang="en-US"/>
          </a:p>
        </p:txBody>
      </p:sp>
    </p:spTree>
    <p:extLst>
      <p:ext uri="{BB962C8B-B14F-4D97-AF65-F5344CB8AC3E}">
        <p14:creationId xmlns:p14="http://schemas.microsoft.com/office/powerpoint/2010/main" val="3434017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09B0B3-1B49-4360-AFB7-41F675AA88EB}" type="slidenum">
              <a:rPr kumimoji="1" lang="ja-JP" altLang="en-US" smtClean="0"/>
              <a:t>31</a:t>
            </a:fld>
            <a:endParaRPr kumimoji="1" lang="ja-JP" altLang="en-US"/>
          </a:p>
        </p:txBody>
      </p:sp>
    </p:spTree>
    <p:extLst>
      <p:ext uri="{BB962C8B-B14F-4D97-AF65-F5344CB8AC3E}">
        <p14:creationId xmlns:p14="http://schemas.microsoft.com/office/powerpoint/2010/main" val="3947537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958">
              <a:defRPr/>
            </a:pPr>
            <a:r>
              <a:rPr kumimoji="1" lang="ja-JP" altLang="en-US" dirty="0" smtClean="0"/>
              <a:t>変更届を提出する場合は、申請届出メニュー内の介護保険事業の変更届出をクリックします。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5"/>
          </p:nvPr>
        </p:nvSpPr>
        <p:spPr/>
        <p:txBody>
          <a:bodyPr/>
          <a:lstStyle/>
          <a:p>
            <a:fld id="{8209B0B3-1B49-4360-AFB7-41F675AA88EB}" type="slidenum">
              <a:rPr kumimoji="1" lang="ja-JP" altLang="en-US" smtClean="0"/>
              <a:t>67</a:t>
            </a:fld>
            <a:endParaRPr kumimoji="1" lang="ja-JP" altLang="en-US"/>
          </a:p>
        </p:txBody>
      </p:sp>
    </p:spTree>
    <p:extLst>
      <p:ext uri="{BB962C8B-B14F-4D97-AF65-F5344CB8AC3E}">
        <p14:creationId xmlns:p14="http://schemas.microsoft.com/office/powerpoint/2010/main" val="34970060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届け出るサービスの分類を選択し、静岡県と浜松市を選択します。</a:t>
            </a:r>
            <a:endParaRPr kumimoji="1" lang="en-US" altLang="ja-JP" dirty="0" smtClean="0"/>
          </a:p>
          <a:p>
            <a:r>
              <a:rPr kumimoji="1" lang="ja-JP" altLang="en-US" dirty="0" smtClean="0"/>
              <a:t>なお、居宅介護支援と介護予防支援は地域密着型サービスに分類されておりますので、ご注意ください。</a:t>
            </a:r>
          </a:p>
          <a:p>
            <a:endParaRPr kumimoji="1" lang="ja-JP" altLang="en-US" dirty="0"/>
          </a:p>
        </p:txBody>
      </p:sp>
      <p:sp>
        <p:nvSpPr>
          <p:cNvPr id="4" name="スライド番号プレースホルダー 3"/>
          <p:cNvSpPr>
            <a:spLocks noGrp="1"/>
          </p:cNvSpPr>
          <p:nvPr>
            <p:ph type="sldNum" sz="quarter" idx="5"/>
          </p:nvPr>
        </p:nvSpPr>
        <p:spPr/>
        <p:txBody>
          <a:bodyPr/>
          <a:lstStyle/>
          <a:p>
            <a:fld id="{8209B0B3-1B49-4360-AFB7-41F675AA88EB}" type="slidenum">
              <a:rPr kumimoji="1" lang="ja-JP" altLang="en-US" smtClean="0"/>
              <a:t>68</a:t>
            </a:fld>
            <a:endParaRPr kumimoji="1" lang="ja-JP" altLang="en-US"/>
          </a:p>
        </p:txBody>
      </p:sp>
    </p:spTree>
    <p:extLst>
      <p:ext uri="{BB962C8B-B14F-4D97-AF65-F5344CB8AC3E}">
        <p14:creationId xmlns:p14="http://schemas.microsoft.com/office/powerpoint/2010/main" val="11759346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958">
              <a:defRPr/>
            </a:pPr>
            <a:r>
              <a:rPr kumimoji="1" lang="ja-JP" altLang="en-US" dirty="0" smtClean="0"/>
              <a:t>続いて申請者の各項目を入力します。米印は必須項目ですので、必ず入力してください。</a:t>
            </a:r>
          </a:p>
          <a:p>
            <a:endParaRPr kumimoji="1" lang="ja-JP" altLang="en-US" dirty="0"/>
          </a:p>
        </p:txBody>
      </p:sp>
      <p:sp>
        <p:nvSpPr>
          <p:cNvPr id="4" name="スライド番号プレースホルダー 3"/>
          <p:cNvSpPr>
            <a:spLocks noGrp="1"/>
          </p:cNvSpPr>
          <p:nvPr>
            <p:ph type="sldNum" sz="quarter" idx="5"/>
          </p:nvPr>
        </p:nvSpPr>
        <p:spPr/>
        <p:txBody>
          <a:bodyPr/>
          <a:lstStyle/>
          <a:p>
            <a:fld id="{8209B0B3-1B49-4360-AFB7-41F675AA88EB}" type="slidenum">
              <a:rPr kumimoji="1" lang="ja-JP" altLang="en-US" smtClean="0"/>
              <a:t>69</a:t>
            </a:fld>
            <a:endParaRPr kumimoji="1" lang="ja-JP" altLang="en-US"/>
          </a:p>
        </p:txBody>
      </p:sp>
    </p:spTree>
    <p:extLst>
      <p:ext uri="{BB962C8B-B14F-4D97-AF65-F5344CB8AC3E}">
        <p14:creationId xmlns:p14="http://schemas.microsoft.com/office/powerpoint/2010/main" val="22796432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変更届を提出するサービスをクリックします。</a:t>
            </a:r>
            <a:endParaRPr kumimoji="1" lang="ja-JP" altLang="en-US" dirty="0"/>
          </a:p>
        </p:txBody>
      </p:sp>
      <p:sp>
        <p:nvSpPr>
          <p:cNvPr id="4" name="スライド番号プレースホルダー 3"/>
          <p:cNvSpPr>
            <a:spLocks noGrp="1"/>
          </p:cNvSpPr>
          <p:nvPr>
            <p:ph type="sldNum" sz="quarter" idx="5"/>
          </p:nvPr>
        </p:nvSpPr>
        <p:spPr/>
        <p:txBody>
          <a:bodyPr/>
          <a:lstStyle/>
          <a:p>
            <a:fld id="{8209B0B3-1B49-4360-AFB7-41F675AA88EB}" type="slidenum">
              <a:rPr kumimoji="1" lang="ja-JP" altLang="en-US" smtClean="0"/>
              <a:t>70</a:t>
            </a:fld>
            <a:endParaRPr kumimoji="1" lang="ja-JP" altLang="en-US"/>
          </a:p>
        </p:txBody>
      </p:sp>
    </p:spTree>
    <p:extLst>
      <p:ext uri="{BB962C8B-B14F-4D97-AF65-F5344CB8AC3E}">
        <p14:creationId xmlns:p14="http://schemas.microsoft.com/office/powerpoint/2010/main" val="31280674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変更があった事項にチェックを入れます。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5"/>
          </p:nvPr>
        </p:nvSpPr>
        <p:spPr/>
        <p:txBody>
          <a:bodyPr/>
          <a:lstStyle/>
          <a:p>
            <a:fld id="{8209B0B3-1B49-4360-AFB7-41F675AA88EB}" type="slidenum">
              <a:rPr kumimoji="1" lang="ja-JP" altLang="en-US" smtClean="0"/>
              <a:t>71</a:t>
            </a:fld>
            <a:endParaRPr kumimoji="1" lang="ja-JP" altLang="en-US"/>
          </a:p>
        </p:txBody>
      </p:sp>
    </p:spTree>
    <p:extLst>
      <p:ext uri="{BB962C8B-B14F-4D97-AF65-F5344CB8AC3E}">
        <p14:creationId xmlns:p14="http://schemas.microsoft.com/office/powerpoint/2010/main" val="40691693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この画面は法人情報に関する変更の場合のみ表示されます。それ以外の事項の変更は、スライドを２つ進んでください。</a:t>
            </a:r>
            <a:endParaRPr kumimoji="1" lang="en-US" altLang="ja-JP" dirty="0" smtClean="0"/>
          </a:p>
          <a:p>
            <a:pPr defTabSz="947958">
              <a:defRPr/>
            </a:pPr>
            <a:r>
              <a:rPr kumimoji="1" lang="ja-JP" altLang="en-US" dirty="0" smtClean="0"/>
              <a:t>まず、</a:t>
            </a:r>
            <a:r>
              <a:rPr lang="ja-JP" altLang="en-US" dirty="0" smtClean="0">
                <a:solidFill>
                  <a:schemeClr val="accent6"/>
                </a:solidFill>
              </a:rPr>
              <a:t>変更前</a:t>
            </a:r>
            <a:r>
              <a:rPr lang="ja-JP" altLang="en-US" dirty="0" smtClean="0"/>
              <a:t>の法人情報を全て入力します。</a:t>
            </a:r>
            <a:r>
              <a:rPr kumimoji="1" lang="ja-JP" altLang="en-US" dirty="0" smtClean="0"/>
              <a:t>既に変更届を提出したことがある場合は、その際入力した情報が自動で入力されています</a:t>
            </a:r>
            <a:r>
              <a:rPr lang="ja-JP" altLang="en-US" dirty="0" smtClean="0"/>
              <a:t>。</a:t>
            </a:r>
            <a:endParaRPr kumimoji="1" lang="ja-JP" altLang="en-US" dirty="0" smtClean="0"/>
          </a:p>
          <a:p>
            <a:endParaRPr kumimoji="1" lang="ja-JP" altLang="en-US" dirty="0"/>
          </a:p>
        </p:txBody>
      </p:sp>
      <p:sp>
        <p:nvSpPr>
          <p:cNvPr id="4" name="スライド番号プレースホルダー 3"/>
          <p:cNvSpPr>
            <a:spLocks noGrp="1"/>
          </p:cNvSpPr>
          <p:nvPr>
            <p:ph type="sldNum" sz="quarter" idx="5"/>
          </p:nvPr>
        </p:nvSpPr>
        <p:spPr/>
        <p:txBody>
          <a:bodyPr/>
          <a:lstStyle/>
          <a:p>
            <a:fld id="{8209B0B3-1B49-4360-AFB7-41F675AA88EB}" type="slidenum">
              <a:rPr kumimoji="1" lang="ja-JP" altLang="en-US" smtClean="0"/>
              <a:t>72</a:t>
            </a:fld>
            <a:endParaRPr kumimoji="1" lang="ja-JP" altLang="en-US"/>
          </a:p>
        </p:txBody>
      </p:sp>
    </p:spTree>
    <p:extLst>
      <p:ext uri="{BB962C8B-B14F-4D97-AF65-F5344CB8AC3E}">
        <p14:creationId xmlns:p14="http://schemas.microsoft.com/office/powerpoint/2010/main" val="26145545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958">
              <a:defRPr/>
            </a:pPr>
            <a:r>
              <a:rPr kumimoji="1" lang="ja-JP" altLang="en-US" dirty="0" smtClean="0"/>
              <a:t>続いて変更後の法人</a:t>
            </a:r>
            <a:r>
              <a:rPr lang="ja-JP" altLang="en-US" dirty="0" smtClean="0"/>
              <a:t>情報を入力します。入力完了後、「次へ」をクリックします。</a:t>
            </a:r>
            <a:endParaRPr kumimoji="1" lang="ja-JP" altLang="en-US" dirty="0" smtClean="0"/>
          </a:p>
          <a:p>
            <a:endParaRPr kumimoji="1" lang="ja-JP" altLang="en-US" dirty="0"/>
          </a:p>
        </p:txBody>
      </p:sp>
      <p:sp>
        <p:nvSpPr>
          <p:cNvPr id="4" name="スライド番号プレースホルダー 3"/>
          <p:cNvSpPr>
            <a:spLocks noGrp="1"/>
          </p:cNvSpPr>
          <p:nvPr>
            <p:ph type="sldNum" sz="quarter" idx="5"/>
          </p:nvPr>
        </p:nvSpPr>
        <p:spPr/>
        <p:txBody>
          <a:bodyPr/>
          <a:lstStyle/>
          <a:p>
            <a:fld id="{8209B0B3-1B49-4360-AFB7-41F675AA88EB}" type="slidenum">
              <a:rPr kumimoji="1" lang="ja-JP" altLang="en-US" smtClean="0"/>
              <a:t>73</a:t>
            </a:fld>
            <a:endParaRPr kumimoji="1" lang="ja-JP" altLang="en-US"/>
          </a:p>
        </p:txBody>
      </p:sp>
    </p:spTree>
    <p:extLst>
      <p:ext uri="{BB962C8B-B14F-4D97-AF65-F5344CB8AC3E}">
        <p14:creationId xmlns:p14="http://schemas.microsoft.com/office/powerpoint/2010/main" val="24963715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編集をクリックし、付表に</a:t>
            </a:r>
            <a:r>
              <a:rPr kumimoji="1" lang="ja-JP" altLang="en-US" dirty="0" smtClean="0"/>
              <a:t>事業所に関する情報を入力する画面に進みます。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8209B0B3-1B49-4360-AFB7-41F675AA88EB}" type="slidenum">
              <a:rPr kumimoji="1" lang="ja-JP" altLang="en-US" smtClean="0"/>
              <a:t>74</a:t>
            </a:fld>
            <a:endParaRPr kumimoji="1" lang="ja-JP" altLang="en-US"/>
          </a:p>
        </p:txBody>
      </p:sp>
    </p:spTree>
    <p:extLst>
      <p:ext uri="{BB962C8B-B14F-4D97-AF65-F5344CB8AC3E}">
        <p14:creationId xmlns:p14="http://schemas.microsoft.com/office/powerpoint/2010/main" val="37418508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958">
              <a:defRPr/>
            </a:pPr>
            <a:r>
              <a:rPr kumimoji="1" lang="ja-JP" altLang="en-US" dirty="0" smtClean="0"/>
              <a:t>付表に変更前の情報を入力します。</a:t>
            </a:r>
            <a:r>
              <a:rPr lang="ja-JP" altLang="en-US" dirty="0" smtClean="0"/>
              <a:t>既に変更届を提出したことがある場合は、その際入力した情報が自動で入力されています。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8209B0B3-1B49-4360-AFB7-41F675AA88EB}" type="slidenum">
              <a:rPr kumimoji="1" lang="ja-JP" altLang="en-US" smtClean="0"/>
              <a:t>75</a:t>
            </a:fld>
            <a:endParaRPr kumimoji="1" lang="ja-JP" altLang="en-US"/>
          </a:p>
        </p:txBody>
      </p:sp>
    </p:spTree>
    <p:extLst>
      <p:ext uri="{BB962C8B-B14F-4D97-AF65-F5344CB8AC3E}">
        <p14:creationId xmlns:p14="http://schemas.microsoft.com/office/powerpoint/2010/main" val="15231209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958">
              <a:defRPr/>
            </a:pPr>
            <a:r>
              <a:rPr kumimoji="1" lang="ja-JP" altLang="en-US" dirty="0" smtClean="0"/>
              <a:t>続いて、</a:t>
            </a:r>
            <a:r>
              <a:rPr lang="ja-JP" altLang="en-US" dirty="0" smtClean="0">
                <a:solidFill>
                  <a:schemeClr val="accent6"/>
                </a:solidFill>
              </a:rPr>
              <a:t>変更後</a:t>
            </a:r>
            <a:r>
              <a:rPr lang="ja-JP" altLang="en-US" dirty="0" smtClean="0"/>
              <a:t>の情報を入力します。入力完了後、「次へ」をクリックします。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8209B0B3-1B49-4360-AFB7-41F675AA88EB}" type="slidenum">
              <a:rPr kumimoji="1" lang="ja-JP" altLang="en-US" smtClean="0"/>
              <a:t>76</a:t>
            </a:fld>
            <a:endParaRPr kumimoji="1" lang="ja-JP" altLang="en-US"/>
          </a:p>
        </p:txBody>
      </p:sp>
    </p:spTree>
    <p:extLst>
      <p:ext uri="{BB962C8B-B14F-4D97-AF65-F5344CB8AC3E}">
        <p14:creationId xmlns:p14="http://schemas.microsoft.com/office/powerpoint/2010/main" val="882416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9B0B3-1B49-4360-AFB7-41F675AA88EB}" type="slidenum">
              <a:rPr kumimoji="1" lang="ja-JP" altLang="en-US" smtClean="0"/>
              <a:t>45</a:t>
            </a:fld>
            <a:endParaRPr kumimoji="1" lang="ja-JP" altLang="en-US"/>
          </a:p>
        </p:txBody>
      </p:sp>
    </p:spTree>
    <p:extLst>
      <p:ext uri="{BB962C8B-B14F-4D97-AF65-F5344CB8AC3E}">
        <p14:creationId xmlns:p14="http://schemas.microsoft.com/office/powerpoint/2010/main" val="24502479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付表の入力状況が入力済みになったら、次</a:t>
            </a:r>
            <a:r>
              <a:rPr kumimoji="1" lang="ja-JP" altLang="en-US" dirty="0" err="1" smtClean="0"/>
              <a:t>へを</a:t>
            </a:r>
            <a:r>
              <a:rPr kumimoji="1" lang="ja-JP" altLang="en-US" dirty="0" smtClean="0"/>
              <a:t>クリックします。</a:t>
            </a:r>
            <a:endParaRPr kumimoji="1" lang="ja-JP" altLang="en-US" dirty="0"/>
          </a:p>
        </p:txBody>
      </p:sp>
      <p:sp>
        <p:nvSpPr>
          <p:cNvPr id="4" name="スライド番号プレースホルダー 3"/>
          <p:cNvSpPr>
            <a:spLocks noGrp="1"/>
          </p:cNvSpPr>
          <p:nvPr>
            <p:ph type="sldNum" sz="quarter" idx="5"/>
          </p:nvPr>
        </p:nvSpPr>
        <p:spPr/>
        <p:txBody>
          <a:bodyPr/>
          <a:lstStyle/>
          <a:p>
            <a:fld id="{8209B0B3-1B49-4360-AFB7-41F675AA88EB}" type="slidenum">
              <a:rPr kumimoji="1" lang="ja-JP" altLang="en-US" smtClean="0"/>
              <a:t>77</a:t>
            </a:fld>
            <a:endParaRPr kumimoji="1" lang="ja-JP" altLang="en-US"/>
          </a:p>
        </p:txBody>
      </p:sp>
    </p:spTree>
    <p:extLst>
      <p:ext uri="{BB962C8B-B14F-4D97-AF65-F5344CB8AC3E}">
        <p14:creationId xmlns:p14="http://schemas.microsoft.com/office/powerpoint/2010/main" val="12083221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958">
              <a:defRPr/>
            </a:pPr>
            <a:r>
              <a:rPr lang="ja-JP" altLang="en-US" dirty="0" smtClean="0"/>
              <a:t>別紙「変更の届出が必要な事項点検表」を確認しながら、必要な添付書類をアップロードします。</a:t>
            </a:r>
          </a:p>
          <a:p>
            <a:r>
              <a:rPr kumimoji="1" lang="ja-JP" altLang="en-US" dirty="0" smtClean="0"/>
              <a:t>表は浜松市のホームページに掲載されています。次のスライドで示しておりますので、ご確認ください。</a:t>
            </a:r>
            <a:endParaRPr kumimoji="1" lang="ja-JP" altLang="en-US" dirty="0"/>
          </a:p>
        </p:txBody>
      </p:sp>
      <p:sp>
        <p:nvSpPr>
          <p:cNvPr id="4" name="スライド番号プレースホルダー 3"/>
          <p:cNvSpPr>
            <a:spLocks noGrp="1"/>
          </p:cNvSpPr>
          <p:nvPr>
            <p:ph type="sldNum" sz="quarter" idx="5"/>
          </p:nvPr>
        </p:nvSpPr>
        <p:spPr/>
        <p:txBody>
          <a:bodyPr/>
          <a:lstStyle/>
          <a:p>
            <a:fld id="{8209B0B3-1B49-4360-AFB7-41F675AA88EB}" type="slidenum">
              <a:rPr kumimoji="1" lang="ja-JP" altLang="en-US" smtClean="0"/>
              <a:t>78</a:t>
            </a:fld>
            <a:endParaRPr kumimoji="1" lang="ja-JP" altLang="en-US"/>
          </a:p>
        </p:txBody>
      </p:sp>
    </p:spTree>
    <p:extLst>
      <p:ext uri="{BB962C8B-B14F-4D97-AF65-F5344CB8AC3E}">
        <p14:creationId xmlns:p14="http://schemas.microsoft.com/office/powerpoint/2010/main" val="31428832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変更の届出が必要な自己点検表は浜松市</a:t>
            </a:r>
            <a:r>
              <a:rPr lang="en-US" altLang="ja-JP" dirty="0" smtClean="0"/>
              <a:t>HP</a:t>
            </a:r>
            <a:r>
              <a:rPr lang="ja-JP" altLang="en-US" dirty="0" smtClean="0"/>
              <a:t>の下記リンク先からダウンロードしてください。</a:t>
            </a:r>
            <a:endParaRPr lang="en-US" altLang="ja-JP" dirty="0" smtClean="0"/>
          </a:p>
          <a:p>
            <a:pPr defTabSz="947958">
              <a:defRPr/>
            </a:pPr>
            <a:r>
              <a:rPr lang="ja-JP" altLang="en-US" dirty="0" smtClean="0"/>
              <a:t>表示されている画像は令和４年３月時点のものです。必ず</a:t>
            </a:r>
            <a:r>
              <a:rPr lang="en-US" altLang="ja-JP" dirty="0" smtClean="0"/>
              <a:t>HP</a:t>
            </a:r>
            <a:r>
              <a:rPr lang="ja-JP" altLang="en-US" dirty="0" smtClean="0"/>
              <a:t>で最新版を確認してください。</a:t>
            </a:r>
          </a:p>
          <a:p>
            <a:endParaRPr kumimoji="1" lang="ja-JP" altLang="en-US" dirty="0"/>
          </a:p>
        </p:txBody>
      </p:sp>
      <p:sp>
        <p:nvSpPr>
          <p:cNvPr id="4" name="スライド番号プレースホルダー 3"/>
          <p:cNvSpPr>
            <a:spLocks noGrp="1"/>
          </p:cNvSpPr>
          <p:nvPr>
            <p:ph type="sldNum" sz="quarter" idx="5"/>
          </p:nvPr>
        </p:nvSpPr>
        <p:spPr/>
        <p:txBody>
          <a:bodyPr/>
          <a:lstStyle/>
          <a:p>
            <a:fld id="{8209B0B3-1B49-4360-AFB7-41F675AA88EB}" type="slidenum">
              <a:rPr kumimoji="1" lang="ja-JP" altLang="en-US" smtClean="0"/>
              <a:t>79</a:t>
            </a:fld>
            <a:endParaRPr kumimoji="1" lang="ja-JP" altLang="en-US"/>
          </a:p>
        </p:txBody>
      </p:sp>
    </p:spTree>
    <p:extLst>
      <p:ext uri="{BB962C8B-B14F-4D97-AF65-F5344CB8AC3E}">
        <p14:creationId xmlns:p14="http://schemas.microsoft.com/office/powerpoint/2010/main" val="38792032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958">
              <a:defRPr/>
            </a:pPr>
            <a:r>
              <a:rPr lang="ja-JP" altLang="en-US" dirty="0" smtClean="0"/>
              <a:t>すべての添付書類をアップロードしたら、次</a:t>
            </a:r>
            <a:r>
              <a:rPr lang="ja-JP" altLang="en-US" dirty="0" err="1" smtClean="0"/>
              <a:t>へを</a:t>
            </a:r>
            <a:r>
              <a:rPr lang="ja-JP" altLang="en-US" dirty="0" smtClean="0"/>
              <a:t>クリックします。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8209B0B3-1B49-4360-AFB7-41F675AA88EB}" type="slidenum">
              <a:rPr kumimoji="1" lang="ja-JP" altLang="en-US" smtClean="0"/>
              <a:t>80</a:t>
            </a:fld>
            <a:endParaRPr kumimoji="1" lang="ja-JP" altLang="en-US"/>
          </a:p>
        </p:txBody>
      </p:sp>
    </p:spTree>
    <p:extLst>
      <p:ext uri="{BB962C8B-B14F-4D97-AF65-F5344CB8AC3E}">
        <p14:creationId xmlns:p14="http://schemas.microsoft.com/office/powerpoint/2010/main" val="35593257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アップロードを完了したら、上記内容でお間違いなければチェックを入れてくださいにチェックを入れます。「届出」をクリックし、提出します。</a:t>
            </a:r>
            <a:endParaRPr kumimoji="1" lang="ja-JP" altLang="en-US" dirty="0"/>
          </a:p>
        </p:txBody>
      </p:sp>
      <p:sp>
        <p:nvSpPr>
          <p:cNvPr id="4" name="スライド番号プレースホルダー 3"/>
          <p:cNvSpPr>
            <a:spLocks noGrp="1"/>
          </p:cNvSpPr>
          <p:nvPr>
            <p:ph type="sldNum" sz="quarter" idx="5"/>
          </p:nvPr>
        </p:nvSpPr>
        <p:spPr/>
        <p:txBody>
          <a:bodyPr/>
          <a:lstStyle/>
          <a:p>
            <a:fld id="{8209B0B3-1B49-4360-AFB7-41F675AA88EB}" type="slidenum">
              <a:rPr kumimoji="1" lang="ja-JP" altLang="en-US" smtClean="0"/>
              <a:t>81</a:t>
            </a:fld>
            <a:endParaRPr kumimoji="1" lang="ja-JP" altLang="en-US"/>
          </a:p>
        </p:txBody>
      </p:sp>
    </p:spTree>
    <p:extLst>
      <p:ext uri="{BB962C8B-B14F-4D97-AF65-F5344CB8AC3E}">
        <p14:creationId xmlns:p14="http://schemas.microsoft.com/office/powerpoint/2010/main" val="38764034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届出が完了すると、登録されたメールアドレスに届出完了のメールが届きます。</a:t>
            </a:r>
            <a:endParaRPr kumimoji="1" lang="ja-JP" altLang="en-US" dirty="0"/>
          </a:p>
        </p:txBody>
      </p:sp>
      <p:sp>
        <p:nvSpPr>
          <p:cNvPr id="4" name="スライド番号プレースホルダー 3"/>
          <p:cNvSpPr>
            <a:spLocks noGrp="1"/>
          </p:cNvSpPr>
          <p:nvPr>
            <p:ph type="sldNum" sz="quarter" idx="5"/>
          </p:nvPr>
        </p:nvSpPr>
        <p:spPr/>
        <p:txBody>
          <a:bodyPr/>
          <a:lstStyle/>
          <a:p>
            <a:fld id="{8209B0B3-1B49-4360-AFB7-41F675AA88EB}" type="slidenum">
              <a:rPr kumimoji="1" lang="ja-JP" altLang="en-US" smtClean="0"/>
              <a:t>82</a:t>
            </a:fld>
            <a:endParaRPr kumimoji="1" lang="ja-JP" altLang="en-US"/>
          </a:p>
        </p:txBody>
      </p:sp>
    </p:spTree>
    <p:extLst>
      <p:ext uri="{BB962C8B-B14F-4D97-AF65-F5344CB8AC3E}">
        <p14:creationId xmlns:p14="http://schemas.microsoft.com/office/powerpoint/2010/main" val="15211023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09B0B3-1B49-4360-AFB7-41F675AA88EB}" type="slidenum">
              <a:rPr kumimoji="1" lang="ja-JP" altLang="en-US" smtClean="0"/>
              <a:t>83</a:t>
            </a:fld>
            <a:endParaRPr kumimoji="1" lang="ja-JP" altLang="en-US"/>
          </a:p>
        </p:txBody>
      </p:sp>
    </p:spTree>
    <p:extLst>
      <p:ext uri="{BB962C8B-B14F-4D97-AF65-F5344CB8AC3E}">
        <p14:creationId xmlns:p14="http://schemas.microsoft.com/office/powerpoint/2010/main" val="38538504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09B0B3-1B49-4360-AFB7-41F675AA88EB}" type="slidenum">
              <a:rPr kumimoji="1" lang="ja-JP" altLang="en-US" smtClean="0"/>
              <a:t>84</a:t>
            </a:fld>
            <a:endParaRPr kumimoji="1" lang="ja-JP" altLang="en-US"/>
          </a:p>
        </p:txBody>
      </p:sp>
    </p:spTree>
    <p:extLst>
      <p:ext uri="{BB962C8B-B14F-4D97-AF65-F5344CB8AC3E}">
        <p14:creationId xmlns:p14="http://schemas.microsoft.com/office/powerpoint/2010/main" val="23097484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09B0B3-1B49-4360-AFB7-41F675AA88EB}" type="slidenum">
              <a:rPr kumimoji="1" lang="ja-JP" altLang="en-US" smtClean="0"/>
              <a:t>85</a:t>
            </a:fld>
            <a:endParaRPr kumimoji="1" lang="ja-JP" altLang="en-US"/>
          </a:p>
        </p:txBody>
      </p:sp>
    </p:spTree>
    <p:extLst>
      <p:ext uri="{BB962C8B-B14F-4D97-AF65-F5344CB8AC3E}">
        <p14:creationId xmlns:p14="http://schemas.microsoft.com/office/powerpoint/2010/main" val="25285160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09B0B3-1B49-4360-AFB7-41F675AA88EB}" type="slidenum">
              <a:rPr kumimoji="1" lang="ja-JP" altLang="en-US" smtClean="0"/>
              <a:t>86</a:t>
            </a:fld>
            <a:endParaRPr kumimoji="1" lang="ja-JP" altLang="en-US"/>
          </a:p>
        </p:txBody>
      </p:sp>
    </p:spTree>
    <p:extLst>
      <p:ext uri="{BB962C8B-B14F-4D97-AF65-F5344CB8AC3E}">
        <p14:creationId xmlns:p14="http://schemas.microsoft.com/office/powerpoint/2010/main" val="267764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新規指定申請をする場合は、申請届出メニュー内の新規指定申請をクリックします。</a:t>
            </a:r>
            <a:endParaRPr kumimoji="1" lang="en-US" altLang="ja-JP" dirty="0" smtClean="0"/>
          </a:p>
          <a:p>
            <a:r>
              <a:rPr kumimoji="1" lang="ja-JP" altLang="en-US" dirty="0" smtClean="0"/>
              <a:t>次はスライド８ページへ進んでください。</a:t>
            </a:r>
            <a:endParaRPr kumimoji="1" lang="ja-JP" altLang="en-US" dirty="0"/>
          </a:p>
        </p:txBody>
      </p:sp>
      <p:sp>
        <p:nvSpPr>
          <p:cNvPr id="4" name="スライド番号プレースホルダー 3"/>
          <p:cNvSpPr>
            <a:spLocks noGrp="1"/>
          </p:cNvSpPr>
          <p:nvPr>
            <p:ph type="sldNum" sz="quarter" idx="5"/>
          </p:nvPr>
        </p:nvSpPr>
        <p:spPr/>
        <p:txBody>
          <a:bodyPr/>
          <a:lstStyle/>
          <a:p>
            <a:fld id="{8209B0B3-1B49-4360-AFB7-41F675AA88EB}" type="slidenum">
              <a:rPr kumimoji="1" lang="ja-JP" altLang="en-US" smtClean="0"/>
              <a:t>51</a:t>
            </a:fld>
            <a:endParaRPr kumimoji="1" lang="ja-JP" altLang="en-US"/>
          </a:p>
        </p:txBody>
      </p:sp>
    </p:spTree>
    <p:extLst>
      <p:ext uri="{BB962C8B-B14F-4D97-AF65-F5344CB8AC3E}">
        <p14:creationId xmlns:p14="http://schemas.microsoft.com/office/powerpoint/2010/main" val="28267706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09B0B3-1B49-4360-AFB7-41F675AA88EB}" type="slidenum">
              <a:rPr kumimoji="1" lang="ja-JP" altLang="en-US" smtClean="0"/>
              <a:t>87</a:t>
            </a:fld>
            <a:endParaRPr kumimoji="1" lang="ja-JP" altLang="en-US"/>
          </a:p>
        </p:txBody>
      </p:sp>
    </p:spTree>
    <p:extLst>
      <p:ext uri="{BB962C8B-B14F-4D97-AF65-F5344CB8AC3E}">
        <p14:creationId xmlns:p14="http://schemas.microsoft.com/office/powerpoint/2010/main" val="29656045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09B0B3-1B49-4360-AFB7-41F675AA88EB}" type="slidenum">
              <a:rPr kumimoji="1" lang="ja-JP" altLang="en-US" smtClean="0"/>
              <a:t>88</a:t>
            </a:fld>
            <a:endParaRPr kumimoji="1" lang="ja-JP" altLang="en-US"/>
          </a:p>
        </p:txBody>
      </p:sp>
    </p:spTree>
    <p:extLst>
      <p:ext uri="{BB962C8B-B14F-4D97-AF65-F5344CB8AC3E}">
        <p14:creationId xmlns:p14="http://schemas.microsoft.com/office/powerpoint/2010/main" val="748863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09B0B3-1B49-4360-AFB7-41F675AA88EB}" type="slidenum">
              <a:rPr kumimoji="1" lang="ja-JP" altLang="en-US" smtClean="0"/>
              <a:t>89</a:t>
            </a:fld>
            <a:endParaRPr kumimoji="1" lang="ja-JP" altLang="en-US"/>
          </a:p>
        </p:txBody>
      </p:sp>
    </p:spTree>
    <p:extLst>
      <p:ext uri="{BB962C8B-B14F-4D97-AF65-F5344CB8AC3E}">
        <p14:creationId xmlns:p14="http://schemas.microsoft.com/office/powerpoint/2010/main" val="41015455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09B0B3-1B49-4360-AFB7-41F675AA88EB}" type="slidenum">
              <a:rPr kumimoji="1" lang="ja-JP" altLang="en-US" smtClean="0"/>
              <a:t>90</a:t>
            </a:fld>
            <a:endParaRPr kumimoji="1" lang="ja-JP" altLang="en-US"/>
          </a:p>
        </p:txBody>
      </p:sp>
    </p:spTree>
    <p:extLst>
      <p:ext uri="{BB962C8B-B14F-4D97-AF65-F5344CB8AC3E}">
        <p14:creationId xmlns:p14="http://schemas.microsoft.com/office/powerpoint/2010/main" val="19208359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09B0B3-1B49-4360-AFB7-41F675AA88EB}" type="slidenum">
              <a:rPr kumimoji="1" lang="ja-JP" altLang="en-US" smtClean="0"/>
              <a:t>91</a:t>
            </a:fld>
            <a:endParaRPr kumimoji="1" lang="ja-JP" altLang="en-US"/>
          </a:p>
        </p:txBody>
      </p:sp>
    </p:spTree>
    <p:extLst>
      <p:ext uri="{BB962C8B-B14F-4D97-AF65-F5344CB8AC3E}">
        <p14:creationId xmlns:p14="http://schemas.microsoft.com/office/powerpoint/2010/main" val="36022037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09B0B3-1B49-4360-AFB7-41F675AA88EB}" type="slidenum">
              <a:rPr kumimoji="1" lang="ja-JP" altLang="en-US" smtClean="0"/>
              <a:t>92</a:t>
            </a:fld>
            <a:endParaRPr kumimoji="1" lang="ja-JP" altLang="en-US"/>
          </a:p>
        </p:txBody>
      </p:sp>
    </p:spTree>
    <p:extLst>
      <p:ext uri="{BB962C8B-B14F-4D97-AF65-F5344CB8AC3E}">
        <p14:creationId xmlns:p14="http://schemas.microsoft.com/office/powerpoint/2010/main" val="30206597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09B0B3-1B49-4360-AFB7-41F675AA88EB}" type="slidenum">
              <a:rPr kumimoji="1" lang="ja-JP" altLang="en-US" smtClean="0"/>
              <a:t>93</a:t>
            </a:fld>
            <a:endParaRPr kumimoji="1" lang="ja-JP" altLang="en-US"/>
          </a:p>
        </p:txBody>
      </p:sp>
    </p:spTree>
    <p:extLst>
      <p:ext uri="{BB962C8B-B14F-4D97-AF65-F5344CB8AC3E}">
        <p14:creationId xmlns:p14="http://schemas.microsoft.com/office/powerpoint/2010/main" val="36198216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09B0B3-1B49-4360-AFB7-41F675AA88EB}" type="slidenum">
              <a:rPr kumimoji="1" lang="ja-JP" altLang="en-US" smtClean="0"/>
              <a:t>94</a:t>
            </a:fld>
            <a:endParaRPr kumimoji="1" lang="ja-JP" altLang="en-US"/>
          </a:p>
        </p:txBody>
      </p:sp>
    </p:spTree>
    <p:extLst>
      <p:ext uri="{BB962C8B-B14F-4D97-AF65-F5344CB8AC3E}">
        <p14:creationId xmlns:p14="http://schemas.microsoft.com/office/powerpoint/2010/main" val="18780531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09B0B3-1B49-4360-AFB7-41F675AA88EB}" type="slidenum">
              <a:rPr kumimoji="1" lang="ja-JP" altLang="en-US" smtClean="0"/>
              <a:t>95</a:t>
            </a:fld>
            <a:endParaRPr kumimoji="1" lang="ja-JP" altLang="en-US"/>
          </a:p>
        </p:txBody>
      </p:sp>
    </p:spTree>
    <p:extLst>
      <p:ext uri="{BB962C8B-B14F-4D97-AF65-F5344CB8AC3E}">
        <p14:creationId xmlns:p14="http://schemas.microsoft.com/office/powerpoint/2010/main" val="17544827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09B0B3-1B49-4360-AFB7-41F675AA88EB}" type="slidenum">
              <a:rPr kumimoji="1" lang="ja-JP" altLang="en-US" smtClean="0"/>
              <a:t>96</a:t>
            </a:fld>
            <a:endParaRPr kumimoji="1" lang="ja-JP" altLang="en-US"/>
          </a:p>
        </p:txBody>
      </p:sp>
    </p:spTree>
    <p:extLst>
      <p:ext uri="{BB962C8B-B14F-4D97-AF65-F5344CB8AC3E}">
        <p14:creationId xmlns:p14="http://schemas.microsoft.com/office/powerpoint/2010/main" val="335486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指定更新申請をする場合は、申請届出メニュー内の指定更新申請をクリックします。</a:t>
            </a:r>
            <a:endParaRPr kumimoji="1" lang="en-US" altLang="ja-JP" dirty="0" smtClean="0"/>
          </a:p>
        </p:txBody>
      </p:sp>
      <p:sp>
        <p:nvSpPr>
          <p:cNvPr id="4" name="スライド番号プレースホルダー 3"/>
          <p:cNvSpPr>
            <a:spLocks noGrp="1"/>
          </p:cNvSpPr>
          <p:nvPr>
            <p:ph type="sldNum" sz="quarter" idx="5"/>
          </p:nvPr>
        </p:nvSpPr>
        <p:spPr/>
        <p:txBody>
          <a:bodyPr/>
          <a:lstStyle/>
          <a:p>
            <a:fld id="{8209B0B3-1B49-4360-AFB7-41F675AA88EB}" type="slidenum">
              <a:rPr kumimoji="1" lang="ja-JP" altLang="en-US" smtClean="0"/>
              <a:t>52</a:t>
            </a:fld>
            <a:endParaRPr kumimoji="1" lang="ja-JP" altLang="en-US"/>
          </a:p>
        </p:txBody>
      </p:sp>
    </p:spTree>
    <p:extLst>
      <p:ext uri="{BB962C8B-B14F-4D97-AF65-F5344CB8AC3E}">
        <p14:creationId xmlns:p14="http://schemas.microsoft.com/office/powerpoint/2010/main" val="1824109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09B0B3-1B49-4360-AFB7-41F675AA88EB}" type="slidenum">
              <a:rPr kumimoji="1" lang="ja-JP" altLang="en-US" smtClean="0"/>
              <a:t>97</a:t>
            </a:fld>
            <a:endParaRPr kumimoji="1" lang="ja-JP" altLang="en-US"/>
          </a:p>
        </p:txBody>
      </p:sp>
    </p:spTree>
    <p:extLst>
      <p:ext uri="{BB962C8B-B14F-4D97-AF65-F5344CB8AC3E}">
        <p14:creationId xmlns:p14="http://schemas.microsoft.com/office/powerpoint/2010/main" val="15061296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09B0B3-1B49-4360-AFB7-41F675AA88EB}" type="slidenum">
              <a:rPr kumimoji="1" lang="ja-JP" altLang="en-US" smtClean="0"/>
              <a:t>98</a:t>
            </a:fld>
            <a:endParaRPr kumimoji="1" lang="ja-JP" altLang="en-US"/>
          </a:p>
        </p:txBody>
      </p:sp>
    </p:spTree>
    <p:extLst>
      <p:ext uri="{BB962C8B-B14F-4D97-AF65-F5344CB8AC3E}">
        <p14:creationId xmlns:p14="http://schemas.microsoft.com/office/powerpoint/2010/main" val="22694077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09B0B3-1B49-4360-AFB7-41F675AA88EB}" type="slidenum">
              <a:rPr kumimoji="1" lang="ja-JP" altLang="en-US" smtClean="0"/>
              <a:t>100</a:t>
            </a:fld>
            <a:endParaRPr kumimoji="1" lang="ja-JP" altLang="en-US"/>
          </a:p>
        </p:txBody>
      </p:sp>
    </p:spTree>
    <p:extLst>
      <p:ext uri="{BB962C8B-B14F-4D97-AF65-F5344CB8AC3E}">
        <p14:creationId xmlns:p14="http://schemas.microsoft.com/office/powerpoint/2010/main" val="1181992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申請するサービスの分類を選択し、静岡県と浜松市を選択します。</a:t>
            </a:r>
            <a:endParaRPr kumimoji="1" lang="en-US" altLang="ja-JP" dirty="0" smtClean="0"/>
          </a:p>
          <a:p>
            <a:r>
              <a:rPr kumimoji="1" lang="ja-JP" altLang="en-US" dirty="0" smtClean="0"/>
              <a:t>なお、居宅介護支援と介護予防支援は地域密着型サービスに分類されておりますので、ご注意ください。</a:t>
            </a:r>
            <a:endParaRPr kumimoji="1" lang="ja-JP" altLang="en-US" dirty="0"/>
          </a:p>
        </p:txBody>
      </p:sp>
      <p:sp>
        <p:nvSpPr>
          <p:cNvPr id="4" name="スライド番号プレースホルダー 3"/>
          <p:cNvSpPr>
            <a:spLocks noGrp="1"/>
          </p:cNvSpPr>
          <p:nvPr>
            <p:ph type="sldNum" sz="quarter" idx="5"/>
          </p:nvPr>
        </p:nvSpPr>
        <p:spPr/>
        <p:txBody>
          <a:bodyPr/>
          <a:lstStyle/>
          <a:p>
            <a:fld id="{8209B0B3-1B49-4360-AFB7-41F675AA88EB}" type="slidenum">
              <a:rPr kumimoji="1" lang="ja-JP" altLang="en-US" smtClean="0"/>
              <a:t>53</a:t>
            </a:fld>
            <a:endParaRPr kumimoji="1" lang="ja-JP" altLang="en-US"/>
          </a:p>
        </p:txBody>
      </p:sp>
    </p:spTree>
    <p:extLst>
      <p:ext uri="{BB962C8B-B14F-4D97-AF65-F5344CB8AC3E}">
        <p14:creationId xmlns:p14="http://schemas.microsoft.com/office/powerpoint/2010/main" val="3349510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新規指定申請にあたり、市への事前相談を済ませている場合は、事前相談を実施したにチェックをしてください。</a:t>
            </a:r>
            <a:endParaRPr kumimoji="1" lang="en-US" altLang="ja-JP" dirty="0" smtClean="0"/>
          </a:p>
          <a:p>
            <a:r>
              <a:rPr kumimoji="1" lang="ja-JP" altLang="en-US" dirty="0" smtClean="0"/>
              <a:t>未実施の場合は、介護保険課指導グループまでご連絡ください。</a:t>
            </a:r>
            <a:endParaRPr kumimoji="1" lang="en-US" altLang="ja-JP" dirty="0" smtClean="0"/>
          </a:p>
        </p:txBody>
      </p:sp>
      <p:sp>
        <p:nvSpPr>
          <p:cNvPr id="4" name="スライド番号プレースホルダー 3"/>
          <p:cNvSpPr>
            <a:spLocks noGrp="1"/>
          </p:cNvSpPr>
          <p:nvPr>
            <p:ph type="sldNum" sz="quarter" idx="5"/>
          </p:nvPr>
        </p:nvSpPr>
        <p:spPr/>
        <p:txBody>
          <a:bodyPr/>
          <a:lstStyle/>
          <a:p>
            <a:fld id="{8209B0B3-1B49-4360-AFB7-41F675AA88EB}" type="slidenum">
              <a:rPr kumimoji="1" lang="ja-JP" altLang="en-US" smtClean="0"/>
              <a:t>54</a:t>
            </a:fld>
            <a:endParaRPr kumimoji="1" lang="ja-JP" altLang="en-US"/>
          </a:p>
        </p:txBody>
      </p:sp>
    </p:spTree>
    <p:extLst>
      <p:ext uri="{BB962C8B-B14F-4D97-AF65-F5344CB8AC3E}">
        <p14:creationId xmlns:p14="http://schemas.microsoft.com/office/powerpoint/2010/main" val="824885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続いて申請者の各項目を入力します。米印は必須項目ですので、必ず入力してください。</a:t>
            </a:r>
            <a:endParaRPr kumimoji="1" lang="ja-JP" altLang="en-US" dirty="0"/>
          </a:p>
        </p:txBody>
      </p:sp>
      <p:sp>
        <p:nvSpPr>
          <p:cNvPr id="4" name="スライド番号プレースホルダー 3"/>
          <p:cNvSpPr>
            <a:spLocks noGrp="1"/>
          </p:cNvSpPr>
          <p:nvPr>
            <p:ph type="sldNum" sz="quarter" idx="5"/>
          </p:nvPr>
        </p:nvSpPr>
        <p:spPr/>
        <p:txBody>
          <a:bodyPr/>
          <a:lstStyle/>
          <a:p>
            <a:fld id="{8209B0B3-1B49-4360-AFB7-41F675AA88EB}" type="slidenum">
              <a:rPr kumimoji="1" lang="ja-JP" altLang="en-US" smtClean="0"/>
              <a:t>55</a:t>
            </a:fld>
            <a:endParaRPr kumimoji="1" lang="ja-JP" altLang="en-US"/>
          </a:p>
        </p:txBody>
      </p:sp>
    </p:spTree>
    <p:extLst>
      <p:ext uri="{BB962C8B-B14F-4D97-AF65-F5344CB8AC3E}">
        <p14:creationId xmlns:p14="http://schemas.microsoft.com/office/powerpoint/2010/main" val="3365855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指定申請をするサービスにチェックを入れます。新規指定申請の場合は、介護サービス事業開始予定年月日を半角で入力します。</a:t>
            </a:r>
            <a:endParaRPr kumimoji="1" lang="en-US" altLang="ja-JP" dirty="0" smtClean="0"/>
          </a:p>
        </p:txBody>
      </p:sp>
      <p:sp>
        <p:nvSpPr>
          <p:cNvPr id="4" name="スライド番号プレースホルダー 3"/>
          <p:cNvSpPr>
            <a:spLocks noGrp="1"/>
          </p:cNvSpPr>
          <p:nvPr>
            <p:ph type="sldNum" sz="quarter" idx="5"/>
          </p:nvPr>
        </p:nvSpPr>
        <p:spPr/>
        <p:txBody>
          <a:bodyPr/>
          <a:lstStyle/>
          <a:p>
            <a:fld id="{8209B0B3-1B49-4360-AFB7-41F675AA88EB}" type="slidenum">
              <a:rPr kumimoji="1" lang="ja-JP" altLang="en-US" smtClean="0"/>
              <a:t>56</a:t>
            </a:fld>
            <a:endParaRPr kumimoji="1" lang="ja-JP" altLang="en-US"/>
          </a:p>
        </p:txBody>
      </p:sp>
    </p:spTree>
    <p:extLst>
      <p:ext uri="{BB962C8B-B14F-4D97-AF65-F5344CB8AC3E}">
        <p14:creationId xmlns:p14="http://schemas.microsoft.com/office/powerpoint/2010/main" val="272355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cxnSp>
        <p:nvCxnSpPr>
          <p:cNvPr id="12" name="ライン">
            <a:extLst>
              <a:ext uri="{FF2B5EF4-FFF2-40B4-BE49-F238E27FC236}">
                <a16:creationId xmlns:a16="http://schemas.microsoft.com/office/drawing/2014/main" id="{B1AB21E9-5D46-453A-9647-20520E6741E3}"/>
              </a:ext>
            </a:extLst>
          </p:cNvPr>
          <p:cNvCxnSpPr/>
          <p:nvPr userDrawn="1"/>
        </p:nvCxnSpPr>
        <p:spPr>
          <a:xfrm>
            <a:off x="1674000" y="4464000"/>
            <a:ext cx="8568000" cy="0"/>
          </a:xfrm>
          <a:prstGeom prst="line">
            <a:avLst/>
          </a:prstGeom>
          <a:ln w="762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日付">
            <a:extLst>
              <a:ext uri="{FF2B5EF4-FFF2-40B4-BE49-F238E27FC236}">
                <a16:creationId xmlns:a16="http://schemas.microsoft.com/office/drawing/2014/main" id="{1126FA17-DF53-4E3F-91C1-583DA104944F}"/>
              </a:ext>
            </a:extLst>
          </p:cNvPr>
          <p:cNvSpPr>
            <a:spLocks noGrp="1"/>
          </p:cNvSpPr>
          <p:nvPr>
            <p:ph type="body" sz="quarter" idx="12" hasCustomPrompt="1"/>
          </p:nvPr>
        </p:nvSpPr>
        <p:spPr>
          <a:xfrm>
            <a:off x="5327999" y="4806000"/>
            <a:ext cx="4824000" cy="203133"/>
          </a:xfrm>
        </p:spPr>
        <p:txBody>
          <a:bodyPr>
            <a:noAutofit/>
          </a:bodyPr>
          <a:lstStyle>
            <a:lvl1pPr marL="0" indent="0" algn="r" fontAlgn="ctr">
              <a:lnSpc>
                <a:spcPct val="100000"/>
              </a:lnSpc>
              <a:spcAft>
                <a:spcPts val="0"/>
              </a:spcAft>
              <a:buNone/>
              <a:defRPr sz="1100" b="0" baseline="0">
                <a:solidFill>
                  <a:srgbClr val="000000"/>
                </a:solidFill>
                <a:latin typeface="+mn-ea"/>
                <a:ea typeface="+mn-ea"/>
              </a:defRPr>
            </a:lvl1pPr>
          </a:lstStyle>
          <a:p>
            <a:pPr lvl="0"/>
            <a:r>
              <a:rPr kumimoji="1" lang="ja-JP" altLang="en-US"/>
              <a:t>日付</a:t>
            </a:r>
          </a:p>
        </p:txBody>
      </p:sp>
      <p:sp>
        <p:nvSpPr>
          <p:cNvPr id="5" name="氏名">
            <a:extLst>
              <a:ext uri="{FF2B5EF4-FFF2-40B4-BE49-F238E27FC236}">
                <a16:creationId xmlns:a16="http://schemas.microsoft.com/office/drawing/2014/main" id="{7381E537-7865-41AE-9709-ADE948E0FB6A}"/>
              </a:ext>
            </a:extLst>
          </p:cNvPr>
          <p:cNvSpPr>
            <a:spLocks noGrp="1"/>
          </p:cNvSpPr>
          <p:nvPr>
            <p:ph type="body" sz="quarter" idx="10" hasCustomPrompt="1"/>
          </p:nvPr>
        </p:nvSpPr>
        <p:spPr>
          <a:xfrm>
            <a:off x="1763999" y="5490000"/>
            <a:ext cx="8388000" cy="258532"/>
          </a:xfrm>
        </p:spPr>
        <p:txBody>
          <a:bodyPr/>
          <a:lstStyle>
            <a:lvl1pPr marL="0" indent="0" fontAlgn="ctr">
              <a:spcAft>
                <a:spcPts val="0"/>
              </a:spcAft>
              <a:buNone/>
              <a:defRPr sz="1400" baseline="0">
                <a:solidFill>
                  <a:srgbClr val="000000"/>
                </a:solidFill>
                <a:latin typeface="+mj-ea"/>
                <a:ea typeface="+mj-ea"/>
              </a:defRPr>
            </a:lvl1pPr>
          </a:lstStyle>
          <a:p>
            <a:pPr lvl="0"/>
            <a:r>
              <a:rPr kumimoji="1" lang="ja-JP" altLang="en-US"/>
              <a:t>＿＿＿＿＿＿＿＿＿＿本部</a:t>
            </a:r>
          </a:p>
        </p:txBody>
      </p:sp>
      <p:sp>
        <p:nvSpPr>
          <p:cNvPr id="13" name="部門">
            <a:extLst>
              <a:ext uri="{FF2B5EF4-FFF2-40B4-BE49-F238E27FC236}">
                <a16:creationId xmlns:a16="http://schemas.microsoft.com/office/drawing/2014/main" id="{D68AD749-FAE0-455B-A1E2-956097873BF9}"/>
              </a:ext>
            </a:extLst>
          </p:cNvPr>
          <p:cNvSpPr>
            <a:spLocks noGrp="1"/>
          </p:cNvSpPr>
          <p:nvPr>
            <p:ph type="body" sz="quarter" idx="11" hasCustomPrompt="1"/>
          </p:nvPr>
        </p:nvSpPr>
        <p:spPr>
          <a:xfrm>
            <a:off x="1763999" y="5832000"/>
            <a:ext cx="8388000" cy="221599"/>
          </a:xfrm>
        </p:spPr>
        <p:txBody>
          <a:bodyPr/>
          <a:lstStyle>
            <a:lvl1pPr marL="0" indent="0" fontAlgn="ctr">
              <a:spcAft>
                <a:spcPts val="0"/>
              </a:spcAft>
              <a:buNone/>
              <a:defRPr sz="1200" b="0" baseline="0">
                <a:solidFill>
                  <a:srgbClr val="000000"/>
                </a:solidFill>
                <a:latin typeface="+mn-ea"/>
                <a:ea typeface="+mn-ea"/>
              </a:defRPr>
            </a:lvl1pPr>
          </a:lstStyle>
          <a:p>
            <a:pPr lvl="0"/>
            <a:r>
              <a:rPr kumimoji="1" lang="ja-JP" altLang="en-US"/>
              <a:t>氏　名</a:t>
            </a:r>
          </a:p>
        </p:txBody>
      </p:sp>
      <p:sp>
        <p:nvSpPr>
          <p:cNvPr id="3" name="サブタイトル"/>
          <p:cNvSpPr>
            <a:spLocks noGrp="1"/>
          </p:cNvSpPr>
          <p:nvPr>
            <p:ph type="subTitle" idx="1" hasCustomPrompt="1"/>
          </p:nvPr>
        </p:nvSpPr>
        <p:spPr>
          <a:xfrm>
            <a:off x="1764000" y="3456000"/>
            <a:ext cx="8387999" cy="313932"/>
          </a:xfrm>
          <a:prstGeom prst="rect">
            <a:avLst/>
          </a:prstGeom>
        </p:spPr>
        <p:txBody>
          <a:bodyPr wrap="square">
            <a:spAutoFit/>
          </a:bodyPr>
          <a:lstStyle>
            <a:lvl1pPr marL="0" indent="0" algn="l" fontAlgn="base">
              <a:spcAft>
                <a:spcPts val="0"/>
              </a:spcAft>
              <a:buNone/>
              <a:defRPr sz="2000" b="0" spc="50" baseline="0">
                <a:solidFill>
                  <a:srgbClr val="003B83"/>
                </a:solidFill>
              </a:defRPr>
            </a:lvl1pPr>
            <a:lvl2pPr marL="503887" indent="0" algn="ctr">
              <a:buNone/>
              <a:defRPr sz="2205"/>
            </a:lvl2pPr>
            <a:lvl3pPr marL="1007772" indent="0" algn="ctr">
              <a:buNone/>
              <a:defRPr sz="1984"/>
            </a:lvl3pPr>
            <a:lvl4pPr marL="1511658" indent="0" algn="ctr">
              <a:buNone/>
              <a:defRPr sz="1764"/>
            </a:lvl4pPr>
            <a:lvl5pPr marL="2015544" indent="0" algn="ctr">
              <a:buNone/>
              <a:defRPr sz="1764"/>
            </a:lvl5pPr>
            <a:lvl6pPr marL="2519432" indent="0" algn="ctr">
              <a:buNone/>
              <a:defRPr sz="1764"/>
            </a:lvl6pPr>
            <a:lvl7pPr marL="3023316" indent="0" algn="ctr">
              <a:buNone/>
              <a:defRPr sz="1764"/>
            </a:lvl7pPr>
            <a:lvl8pPr marL="3527204" indent="0" algn="ctr">
              <a:buNone/>
              <a:defRPr sz="1764"/>
            </a:lvl8pPr>
            <a:lvl9pPr marL="4031088" indent="0" algn="ctr">
              <a:buNone/>
              <a:defRPr sz="1764"/>
            </a:lvl9pPr>
          </a:lstStyle>
          <a:p>
            <a:r>
              <a:rPr lang="ja-JP" altLang="en-US"/>
              <a:t>サブタイトル</a:t>
            </a:r>
            <a:endParaRPr lang="en-US"/>
          </a:p>
        </p:txBody>
      </p:sp>
      <p:sp>
        <p:nvSpPr>
          <p:cNvPr id="2" name="タイトル"/>
          <p:cNvSpPr>
            <a:spLocks noGrp="1"/>
          </p:cNvSpPr>
          <p:nvPr>
            <p:ph type="ctrTitle" hasCustomPrompt="1"/>
          </p:nvPr>
        </p:nvSpPr>
        <p:spPr>
          <a:xfrm>
            <a:off x="1764000" y="2656392"/>
            <a:ext cx="8387999" cy="439608"/>
          </a:xfrm>
        </p:spPr>
        <p:txBody>
          <a:bodyPr wrap="square" anchor="b" anchorCtr="0">
            <a:spAutoFit/>
          </a:bodyPr>
          <a:lstStyle>
            <a:lvl1pPr algn="l" fontAlgn="base">
              <a:lnSpc>
                <a:spcPct val="120000"/>
              </a:lnSpc>
              <a:defRPr sz="2800" spc="50" baseline="0">
                <a:solidFill>
                  <a:srgbClr val="003B83"/>
                </a:solidFill>
              </a:defRPr>
            </a:lvl1pPr>
          </a:lstStyle>
          <a:p>
            <a:r>
              <a:rPr lang="ja-JP" altLang="en-US"/>
              <a:t>タイトル</a:t>
            </a:r>
            <a:endParaRPr lang="en-US"/>
          </a:p>
        </p:txBody>
      </p:sp>
      <p:sp>
        <p:nvSpPr>
          <p:cNvPr id="17" name="御中">
            <a:extLst>
              <a:ext uri="{FF2B5EF4-FFF2-40B4-BE49-F238E27FC236}">
                <a16:creationId xmlns:a16="http://schemas.microsoft.com/office/drawing/2014/main" id="{3BE5A6BC-B8FF-4C64-8ACB-6E1784CF4004}"/>
              </a:ext>
            </a:extLst>
          </p:cNvPr>
          <p:cNvSpPr>
            <a:spLocks noGrp="1"/>
          </p:cNvSpPr>
          <p:nvPr>
            <p:ph type="body" sz="quarter" idx="13" hasCustomPrompt="1"/>
          </p:nvPr>
        </p:nvSpPr>
        <p:spPr>
          <a:xfrm>
            <a:off x="539906" y="360000"/>
            <a:ext cx="9612000" cy="276999"/>
          </a:xfrm>
        </p:spPr>
        <p:txBody>
          <a:bodyPr>
            <a:spAutoFit/>
          </a:bodyPr>
          <a:lstStyle>
            <a:lvl1pPr marL="0" indent="0" algn="l" fontAlgn="base">
              <a:lnSpc>
                <a:spcPct val="100000"/>
              </a:lnSpc>
              <a:spcAft>
                <a:spcPts val="0"/>
              </a:spcAft>
              <a:buNone/>
              <a:defRPr sz="1800" b="0" baseline="0">
                <a:solidFill>
                  <a:srgbClr val="000000"/>
                </a:solidFill>
              </a:defRPr>
            </a:lvl1pPr>
          </a:lstStyle>
          <a:p>
            <a:pPr lvl="0"/>
            <a:r>
              <a:rPr kumimoji="1" lang="ja-JP" altLang="en-US"/>
              <a:t>＿＿＿＿＿＿＿＿＿＿　御中</a:t>
            </a:r>
          </a:p>
        </p:txBody>
      </p:sp>
    </p:spTree>
    <p:extLst>
      <p:ext uri="{BB962C8B-B14F-4D97-AF65-F5344CB8AC3E}">
        <p14:creationId xmlns:p14="http://schemas.microsoft.com/office/powerpoint/2010/main" val="3805567188"/>
      </p:ext>
    </p:extLst>
  </p:cSld>
  <p:clrMapOvr>
    <a:masterClrMapping/>
  </p:clrMapOvr>
  <p:extLst>
    <p:ext uri="{DCECCB84-F9BA-43D5-87BE-67443E8EF086}">
      <p15:sldGuideLst xmlns:p15="http://schemas.microsoft.com/office/powerpoint/2012/main">
        <p15:guide id="1" pos="110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pic>
        <p:nvPicPr>
          <p:cNvPr id="14" name="図 13" descr="テキスト が含まれている画像&#10;&#10;自動的に生成された説明">
            <a:extLst>
              <a:ext uri="{FF2B5EF4-FFF2-40B4-BE49-F238E27FC236}">
                <a16:creationId xmlns:a16="http://schemas.microsoft.com/office/drawing/2014/main" id="{BA910034-3573-4CB2-87A4-2D1E1305BD1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92545" y="4736965"/>
            <a:ext cx="3024000" cy="478332"/>
          </a:xfrm>
          <a:prstGeom prst="rect">
            <a:avLst/>
          </a:prstGeom>
        </p:spPr>
      </p:pic>
      <p:cxnSp>
        <p:nvCxnSpPr>
          <p:cNvPr id="12" name="ライン">
            <a:extLst>
              <a:ext uri="{FF2B5EF4-FFF2-40B4-BE49-F238E27FC236}">
                <a16:creationId xmlns:a16="http://schemas.microsoft.com/office/drawing/2014/main" id="{B1AB21E9-5D46-453A-9647-20520E6741E3}"/>
              </a:ext>
            </a:extLst>
          </p:cNvPr>
          <p:cNvCxnSpPr/>
          <p:nvPr userDrawn="1"/>
        </p:nvCxnSpPr>
        <p:spPr>
          <a:xfrm>
            <a:off x="1674000" y="4464000"/>
            <a:ext cx="8568000" cy="0"/>
          </a:xfrm>
          <a:prstGeom prst="line">
            <a:avLst/>
          </a:prstGeom>
          <a:ln w="762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日付">
            <a:extLst>
              <a:ext uri="{FF2B5EF4-FFF2-40B4-BE49-F238E27FC236}">
                <a16:creationId xmlns:a16="http://schemas.microsoft.com/office/drawing/2014/main" id="{15A7A656-538F-4DC0-8D9C-619C330FA02B}"/>
              </a:ext>
            </a:extLst>
          </p:cNvPr>
          <p:cNvSpPr>
            <a:spLocks noGrp="1"/>
          </p:cNvSpPr>
          <p:nvPr>
            <p:ph type="body" sz="quarter" idx="12" hasCustomPrompt="1"/>
          </p:nvPr>
        </p:nvSpPr>
        <p:spPr>
          <a:xfrm>
            <a:off x="5327999" y="4806000"/>
            <a:ext cx="4824000" cy="203133"/>
          </a:xfrm>
        </p:spPr>
        <p:txBody>
          <a:bodyPr>
            <a:noAutofit/>
          </a:bodyPr>
          <a:lstStyle>
            <a:lvl1pPr marL="0" indent="0" algn="r" fontAlgn="ctr">
              <a:spcAft>
                <a:spcPts val="0"/>
              </a:spcAft>
              <a:buNone/>
              <a:defRPr sz="1100" b="0">
                <a:solidFill>
                  <a:srgbClr val="000000"/>
                </a:solidFill>
                <a:latin typeface="+mn-ea"/>
                <a:ea typeface="+mn-ea"/>
              </a:defRPr>
            </a:lvl1pPr>
            <a:lvl2pPr marL="54000" indent="0">
              <a:buNone/>
              <a:defRPr>
                <a:solidFill>
                  <a:srgbClr val="000000"/>
                </a:solidFill>
              </a:defRPr>
            </a:lvl2pPr>
            <a:lvl3pPr marL="324000" indent="0">
              <a:buNone/>
              <a:defRPr>
                <a:solidFill>
                  <a:srgbClr val="000000"/>
                </a:solidFill>
              </a:defRPr>
            </a:lvl3pPr>
            <a:lvl4pPr marL="576000" indent="0">
              <a:buNone/>
              <a:defRPr>
                <a:solidFill>
                  <a:srgbClr val="000000"/>
                </a:solidFill>
              </a:defRPr>
            </a:lvl4pPr>
            <a:lvl5pPr marL="792000" indent="0">
              <a:buNone/>
              <a:defRPr>
                <a:solidFill>
                  <a:srgbClr val="000000"/>
                </a:solidFill>
              </a:defRPr>
            </a:lvl5pPr>
          </a:lstStyle>
          <a:p>
            <a:pPr lvl="0"/>
            <a:r>
              <a:rPr kumimoji="1" lang="ja-JP" altLang="en-US"/>
              <a:t>日付</a:t>
            </a:r>
          </a:p>
        </p:txBody>
      </p:sp>
      <p:sp>
        <p:nvSpPr>
          <p:cNvPr id="13" name="氏名">
            <a:extLst>
              <a:ext uri="{FF2B5EF4-FFF2-40B4-BE49-F238E27FC236}">
                <a16:creationId xmlns:a16="http://schemas.microsoft.com/office/drawing/2014/main" id="{88122D44-31E8-47D6-8918-8A69A21D6D95}"/>
              </a:ext>
            </a:extLst>
          </p:cNvPr>
          <p:cNvSpPr>
            <a:spLocks noGrp="1"/>
          </p:cNvSpPr>
          <p:nvPr>
            <p:ph type="body" sz="quarter" idx="11" hasCustomPrompt="1"/>
          </p:nvPr>
        </p:nvSpPr>
        <p:spPr>
          <a:xfrm>
            <a:off x="1763713" y="5832000"/>
            <a:ext cx="8388350" cy="221599"/>
          </a:xfrm>
        </p:spPr>
        <p:txBody>
          <a:bodyPr/>
          <a:lstStyle>
            <a:lvl1pPr marL="0" indent="0" fontAlgn="ctr">
              <a:spcAft>
                <a:spcPts val="0"/>
              </a:spcAft>
              <a:buNone/>
              <a:defRPr sz="1200" b="0">
                <a:solidFill>
                  <a:srgbClr val="000000"/>
                </a:solidFill>
                <a:latin typeface="+mn-ea"/>
                <a:ea typeface="+mn-ea"/>
              </a:defRPr>
            </a:lvl1pPr>
            <a:lvl2pPr marL="54000" indent="0">
              <a:buNone/>
              <a:defRPr>
                <a:solidFill>
                  <a:srgbClr val="000000"/>
                </a:solidFill>
              </a:defRPr>
            </a:lvl2pPr>
            <a:lvl3pPr marL="324000" indent="0">
              <a:buNone/>
              <a:defRPr>
                <a:solidFill>
                  <a:srgbClr val="000000"/>
                </a:solidFill>
              </a:defRPr>
            </a:lvl3pPr>
            <a:lvl4pPr marL="576000" indent="0">
              <a:buNone/>
              <a:defRPr>
                <a:solidFill>
                  <a:srgbClr val="000000"/>
                </a:solidFill>
              </a:defRPr>
            </a:lvl4pPr>
            <a:lvl5pPr marL="792000" indent="0">
              <a:buNone/>
              <a:defRPr>
                <a:solidFill>
                  <a:srgbClr val="000000"/>
                </a:solidFill>
              </a:defRPr>
            </a:lvl5pPr>
          </a:lstStyle>
          <a:p>
            <a:pPr lvl="0"/>
            <a:r>
              <a:rPr kumimoji="1" lang="ja-JP" altLang="en-US"/>
              <a:t>氏 名</a:t>
            </a:r>
          </a:p>
        </p:txBody>
      </p:sp>
      <p:sp>
        <p:nvSpPr>
          <p:cNvPr id="5" name="部門">
            <a:extLst>
              <a:ext uri="{FF2B5EF4-FFF2-40B4-BE49-F238E27FC236}">
                <a16:creationId xmlns:a16="http://schemas.microsoft.com/office/drawing/2014/main" id="{B422B8CF-68F5-48DD-AADB-0EE024DF768C}"/>
              </a:ext>
            </a:extLst>
          </p:cNvPr>
          <p:cNvSpPr>
            <a:spLocks noGrp="1"/>
          </p:cNvSpPr>
          <p:nvPr>
            <p:ph type="body" sz="quarter" idx="10" hasCustomPrompt="1"/>
          </p:nvPr>
        </p:nvSpPr>
        <p:spPr>
          <a:xfrm>
            <a:off x="1763713" y="5490000"/>
            <a:ext cx="8388350" cy="295466"/>
          </a:xfrm>
        </p:spPr>
        <p:txBody>
          <a:bodyPr/>
          <a:lstStyle>
            <a:lvl1pPr marL="0" indent="0" fontAlgn="ctr">
              <a:spcAft>
                <a:spcPts val="0"/>
              </a:spcAft>
              <a:buNone/>
              <a:defRPr sz="1600">
                <a:solidFill>
                  <a:srgbClr val="000000"/>
                </a:solidFill>
                <a:latin typeface="+mj-ea"/>
                <a:ea typeface="+mj-ea"/>
              </a:defRPr>
            </a:lvl1pPr>
            <a:lvl2pPr marL="54000" indent="0">
              <a:buNone/>
              <a:defRPr>
                <a:solidFill>
                  <a:srgbClr val="000000"/>
                </a:solidFill>
              </a:defRPr>
            </a:lvl2pPr>
            <a:lvl3pPr marL="324000" indent="0">
              <a:buNone/>
              <a:defRPr>
                <a:solidFill>
                  <a:srgbClr val="000000"/>
                </a:solidFill>
              </a:defRPr>
            </a:lvl3pPr>
            <a:lvl4pPr marL="576000" indent="0">
              <a:buNone/>
              <a:defRPr>
                <a:solidFill>
                  <a:srgbClr val="000000"/>
                </a:solidFill>
              </a:defRPr>
            </a:lvl4pPr>
            <a:lvl5pPr marL="792000" indent="0">
              <a:buNone/>
              <a:defRPr>
                <a:solidFill>
                  <a:srgbClr val="000000"/>
                </a:solidFill>
              </a:defRPr>
            </a:lvl5pPr>
          </a:lstStyle>
          <a:p>
            <a:pPr lvl="0"/>
            <a:r>
              <a:rPr kumimoji="1" lang="ja-JP" altLang="en-US"/>
              <a:t>＿＿＿＿＿＿＿＿＿＿本部</a:t>
            </a:r>
          </a:p>
        </p:txBody>
      </p:sp>
      <p:sp>
        <p:nvSpPr>
          <p:cNvPr id="3" name="サブタイトル"/>
          <p:cNvSpPr>
            <a:spLocks noGrp="1"/>
          </p:cNvSpPr>
          <p:nvPr>
            <p:ph type="subTitle" idx="1" hasCustomPrompt="1"/>
          </p:nvPr>
        </p:nvSpPr>
        <p:spPr>
          <a:xfrm>
            <a:off x="1764000" y="3456000"/>
            <a:ext cx="8387999" cy="345416"/>
          </a:xfrm>
          <a:prstGeom prst="rect">
            <a:avLst/>
          </a:prstGeom>
        </p:spPr>
        <p:txBody>
          <a:bodyPr wrap="square">
            <a:spAutoFit/>
          </a:bodyPr>
          <a:lstStyle>
            <a:lvl1pPr marL="0" indent="0" algn="l" fontAlgn="base">
              <a:spcAft>
                <a:spcPts val="0"/>
              </a:spcAft>
              <a:buNone/>
              <a:defRPr sz="2200" b="0" spc="50" baseline="0">
                <a:solidFill>
                  <a:srgbClr val="003B83"/>
                </a:solidFill>
              </a:defRPr>
            </a:lvl1pPr>
            <a:lvl2pPr marL="503887" indent="0" algn="ctr">
              <a:buNone/>
              <a:defRPr sz="2205"/>
            </a:lvl2pPr>
            <a:lvl3pPr marL="1007772" indent="0" algn="ctr">
              <a:buNone/>
              <a:defRPr sz="1984"/>
            </a:lvl3pPr>
            <a:lvl4pPr marL="1511658" indent="0" algn="ctr">
              <a:buNone/>
              <a:defRPr sz="1764"/>
            </a:lvl4pPr>
            <a:lvl5pPr marL="2015544" indent="0" algn="ctr">
              <a:buNone/>
              <a:defRPr sz="1764"/>
            </a:lvl5pPr>
            <a:lvl6pPr marL="2519432" indent="0" algn="ctr">
              <a:buNone/>
              <a:defRPr sz="1764"/>
            </a:lvl6pPr>
            <a:lvl7pPr marL="3023316" indent="0" algn="ctr">
              <a:buNone/>
              <a:defRPr sz="1764"/>
            </a:lvl7pPr>
            <a:lvl8pPr marL="3527204" indent="0" algn="ctr">
              <a:buNone/>
              <a:defRPr sz="1764"/>
            </a:lvl8pPr>
            <a:lvl9pPr marL="4031088" indent="0" algn="ctr">
              <a:buNone/>
              <a:defRPr sz="1764"/>
            </a:lvl9pPr>
          </a:lstStyle>
          <a:p>
            <a:r>
              <a:rPr lang="ja-JP" altLang="en-US"/>
              <a:t>サブタイトル</a:t>
            </a:r>
            <a:endParaRPr lang="en-US"/>
          </a:p>
        </p:txBody>
      </p:sp>
      <p:sp>
        <p:nvSpPr>
          <p:cNvPr id="2" name="タイトル"/>
          <p:cNvSpPr>
            <a:spLocks noGrp="1"/>
          </p:cNvSpPr>
          <p:nvPr>
            <p:ph type="ctrTitle" hasCustomPrompt="1"/>
          </p:nvPr>
        </p:nvSpPr>
        <p:spPr>
          <a:xfrm>
            <a:off x="1764000" y="2499426"/>
            <a:ext cx="8387999" cy="596574"/>
          </a:xfrm>
        </p:spPr>
        <p:txBody>
          <a:bodyPr wrap="square" anchor="b" anchorCtr="0">
            <a:spAutoFit/>
          </a:bodyPr>
          <a:lstStyle>
            <a:lvl1pPr algn="l" fontAlgn="base">
              <a:lnSpc>
                <a:spcPct val="120000"/>
              </a:lnSpc>
              <a:defRPr sz="3800" spc="50" baseline="0">
                <a:solidFill>
                  <a:srgbClr val="003B83"/>
                </a:solidFill>
              </a:defRPr>
            </a:lvl1pPr>
          </a:lstStyle>
          <a:p>
            <a:r>
              <a:rPr lang="ja-JP" altLang="en-US"/>
              <a:t>タイトル</a:t>
            </a:r>
            <a:endParaRPr lang="en-US"/>
          </a:p>
        </p:txBody>
      </p:sp>
      <p:sp>
        <p:nvSpPr>
          <p:cNvPr id="17" name="御中">
            <a:extLst>
              <a:ext uri="{FF2B5EF4-FFF2-40B4-BE49-F238E27FC236}">
                <a16:creationId xmlns:a16="http://schemas.microsoft.com/office/drawing/2014/main" id="{1765CC6E-D442-4AA1-A3FD-2BB689BAB299}"/>
              </a:ext>
            </a:extLst>
          </p:cNvPr>
          <p:cNvSpPr>
            <a:spLocks noGrp="1"/>
          </p:cNvSpPr>
          <p:nvPr>
            <p:ph type="body" sz="quarter" idx="13" hasCustomPrompt="1"/>
          </p:nvPr>
        </p:nvSpPr>
        <p:spPr>
          <a:xfrm>
            <a:off x="539906" y="360000"/>
            <a:ext cx="9612000" cy="332399"/>
          </a:xfrm>
        </p:spPr>
        <p:txBody>
          <a:bodyPr/>
          <a:lstStyle>
            <a:lvl1pPr marL="0" indent="0" algn="l" fontAlgn="ctr">
              <a:spcAft>
                <a:spcPts val="0"/>
              </a:spcAft>
              <a:buNone/>
              <a:defRPr sz="1800" b="0">
                <a:solidFill>
                  <a:srgbClr val="000000"/>
                </a:solidFill>
              </a:defRPr>
            </a:lvl1pPr>
            <a:lvl2pPr marL="54000" indent="0">
              <a:buNone/>
              <a:defRPr>
                <a:solidFill>
                  <a:srgbClr val="000000"/>
                </a:solidFill>
              </a:defRPr>
            </a:lvl2pPr>
            <a:lvl3pPr marL="324000" indent="0">
              <a:buNone/>
              <a:defRPr>
                <a:solidFill>
                  <a:srgbClr val="000000"/>
                </a:solidFill>
              </a:defRPr>
            </a:lvl3pPr>
            <a:lvl4pPr marL="576000" indent="0">
              <a:buNone/>
              <a:defRPr>
                <a:solidFill>
                  <a:srgbClr val="000000"/>
                </a:solidFill>
              </a:defRPr>
            </a:lvl4pPr>
            <a:lvl5pPr marL="792000" indent="0">
              <a:buNone/>
              <a:defRPr>
                <a:solidFill>
                  <a:srgbClr val="000000"/>
                </a:solidFill>
              </a:defRPr>
            </a:lvl5pPr>
          </a:lstStyle>
          <a:p>
            <a:pPr lvl="0"/>
            <a:r>
              <a:rPr kumimoji="1" lang="ja-JP" altLang="en-US"/>
              <a:t>＿＿＿＿＿＿＿＿＿＿　御中</a:t>
            </a:r>
          </a:p>
        </p:txBody>
      </p:sp>
    </p:spTree>
    <p:extLst>
      <p:ext uri="{BB962C8B-B14F-4D97-AF65-F5344CB8AC3E}">
        <p14:creationId xmlns:p14="http://schemas.microsoft.com/office/powerpoint/2010/main" val="3758780885"/>
      </p:ext>
    </p:extLst>
  </p:cSld>
  <p:clrMapOvr>
    <a:masterClrMapping/>
  </p:clrMapOvr>
  <p:extLst>
    <p:ext uri="{DCECCB84-F9BA-43D5-87BE-67443E8EF086}">
      <p15:sldGuideLst xmlns:p15="http://schemas.microsoft.com/office/powerpoint/2012/main">
        <p15:guide id="1" pos="110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cxnSp>
        <p:nvCxnSpPr>
          <p:cNvPr id="26" name="ライン_ヘッダー">
            <a:extLst>
              <a:ext uri="{FF2B5EF4-FFF2-40B4-BE49-F238E27FC236}">
                <a16:creationId xmlns:a16="http://schemas.microsoft.com/office/drawing/2014/main" id="{52050FBC-610C-4422-A2F2-453C99DC1F81}"/>
              </a:ext>
            </a:extLst>
          </p:cNvPr>
          <p:cNvCxnSpPr>
            <a:cxnSpLocks/>
          </p:cNvCxnSpPr>
          <p:nvPr userDrawn="1"/>
        </p:nvCxnSpPr>
        <p:spPr>
          <a:xfrm>
            <a:off x="449263" y="1386000"/>
            <a:ext cx="9792549" cy="0"/>
          </a:xfrm>
          <a:prstGeom prst="line">
            <a:avLst/>
          </a:prstGeom>
          <a:ln w="762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テキスト プレースホルダー">
            <a:extLst>
              <a:ext uri="{FF2B5EF4-FFF2-40B4-BE49-F238E27FC236}">
                <a16:creationId xmlns:a16="http://schemas.microsoft.com/office/drawing/2014/main" id="{E268D079-C087-4457-94FB-3D1B63E999E5}"/>
              </a:ext>
            </a:extLst>
          </p:cNvPr>
          <p:cNvSpPr>
            <a:spLocks noGrp="1"/>
          </p:cNvSpPr>
          <p:nvPr>
            <p:ph type="body" sz="quarter" idx="12" hasCustomPrompt="1"/>
          </p:nvPr>
        </p:nvSpPr>
        <p:spPr>
          <a:xfrm>
            <a:off x="1763713" y="1727999"/>
            <a:ext cx="8388350" cy="1775999"/>
          </a:xfrm>
        </p:spPr>
        <p:txBody>
          <a:bodyPr>
            <a:spAutoFit/>
          </a:bodyPr>
          <a:lstStyle>
            <a:lvl1pPr marL="0" marR="0" indent="0" algn="l" defTabSz="1007772" rtl="0" eaLnBrk="1" fontAlgn="auto" latinLnBrk="0" hangingPunct="1">
              <a:lnSpc>
                <a:spcPct val="120000"/>
              </a:lnSpc>
              <a:spcBef>
                <a:spcPts val="1200"/>
              </a:spcBef>
              <a:spcAft>
                <a:spcPts val="600"/>
              </a:spcAft>
              <a:buClr>
                <a:srgbClr val="013B84"/>
              </a:buClr>
              <a:buSzTx/>
              <a:buFont typeface="Wingdings" panose="05000000000000000000" pitchFamily="2" charset="2"/>
              <a:buNone/>
              <a:tabLst>
                <a:tab pos="7740000" algn="r"/>
              </a:tabLst>
              <a:defRPr sz="2200" spc="120">
                <a:solidFill>
                  <a:schemeClr val="accent2"/>
                </a:solidFill>
                <a:latin typeface="+mj-ea"/>
                <a:ea typeface="+mj-ea"/>
              </a:defRPr>
            </a:lvl1pPr>
            <a:lvl2pPr marL="180000" marR="0" indent="0" algn="l" defTabSz="1007772" rtl="0" eaLnBrk="1" fontAlgn="auto" latinLnBrk="0" hangingPunct="1">
              <a:lnSpc>
                <a:spcPct val="120000"/>
              </a:lnSpc>
              <a:spcBef>
                <a:spcPts val="400"/>
              </a:spcBef>
              <a:spcAft>
                <a:spcPts val="600"/>
              </a:spcAft>
              <a:buClr>
                <a:srgbClr val="3C82EB"/>
              </a:buClr>
              <a:buSzPct val="70000"/>
              <a:buFont typeface="Wingdings" panose="05000000000000000000" pitchFamily="2" charset="2"/>
              <a:buNone/>
              <a:tabLst>
                <a:tab pos="7740000" algn="r"/>
              </a:tabLst>
              <a:defRPr sz="1800" spc="120"/>
            </a:lvl2pPr>
            <a:lvl3pPr marL="324000" indent="-144000">
              <a:spcAft>
                <a:spcPts val="400"/>
              </a:spcAft>
              <a:buFont typeface="BIZ UDPゴシック" panose="020B0400000000000000" pitchFamily="50" charset="-128"/>
              <a:buChar char="•"/>
              <a:tabLst>
                <a:tab pos="7740000" algn="r"/>
              </a:tabLst>
              <a:defRPr sz="1600" spc="120"/>
            </a:lvl3pPr>
            <a:lvl4pPr marL="468000" indent="-144000">
              <a:spcAft>
                <a:spcPts val="300"/>
              </a:spcAft>
              <a:buFont typeface="BIZ UDPゴシック" panose="020B0400000000000000" pitchFamily="50" charset="-128"/>
              <a:buChar char="‐"/>
              <a:tabLst>
                <a:tab pos="7740000" algn="r"/>
              </a:tabLst>
              <a:defRPr sz="1400" spc="120"/>
            </a:lvl4pPr>
            <a:lvl5pPr marL="576000" indent="0">
              <a:spcAft>
                <a:spcPts val="300"/>
              </a:spcAft>
              <a:buNone/>
              <a:tabLst>
                <a:tab pos="7740000" algn="r"/>
              </a:tabLst>
              <a:defRPr sz="1200" spc="120"/>
            </a:lvl5pPr>
          </a:lstStyle>
          <a:p>
            <a:pPr marL="0" marR="0" lvl="0" indent="0" algn="l" defTabSz="1007772" rtl="0" eaLnBrk="1" fontAlgn="auto" latinLnBrk="0" hangingPunct="1">
              <a:lnSpc>
                <a:spcPct val="120000"/>
              </a:lnSpc>
              <a:spcBef>
                <a:spcPts val="1200"/>
              </a:spcBef>
              <a:spcAft>
                <a:spcPts val="600"/>
              </a:spcAft>
              <a:buClr>
                <a:srgbClr val="013B84"/>
              </a:buClr>
              <a:buSzTx/>
              <a:buFont typeface="Wingdings" panose="05000000000000000000" pitchFamily="2" charset="2"/>
              <a:buNone/>
              <a:tabLst>
                <a:tab pos="7740000" algn="r"/>
              </a:tabLst>
              <a:defRPr/>
            </a:pPr>
            <a:r>
              <a:rPr lang="en-US" altLang="ja-JP"/>
              <a:t>X. Chapter</a:t>
            </a:r>
            <a:r>
              <a:rPr lang="ja-JP" altLang="en-US"/>
              <a:t>（章） </a:t>
            </a:r>
            <a:r>
              <a:rPr lang="en-US" altLang="ja-JP"/>
              <a:t>22pt</a:t>
            </a:r>
            <a:r>
              <a:rPr lang="ja-JP" altLang="en-US"/>
              <a:t> </a:t>
            </a:r>
            <a:r>
              <a:rPr lang="ja-JP" altLang="en-US" u="sng" baseline="30000">
                <a:uFill>
                  <a:solidFill>
                    <a:srgbClr val="3C82F5"/>
                  </a:solidFill>
                </a:uFill>
              </a:rPr>
              <a:t>	</a:t>
            </a:r>
            <a:r>
              <a:rPr lang="en-US" altLang="ja-JP"/>
              <a:t>1</a:t>
            </a:r>
          </a:p>
          <a:p>
            <a:pPr marL="180000" marR="0" lvl="1" indent="0" algn="l" defTabSz="1007772" rtl="0" eaLnBrk="1" fontAlgn="auto" latinLnBrk="0" hangingPunct="1">
              <a:lnSpc>
                <a:spcPct val="120000"/>
              </a:lnSpc>
              <a:spcBef>
                <a:spcPts val="400"/>
              </a:spcBef>
              <a:spcAft>
                <a:spcPts val="600"/>
              </a:spcAft>
              <a:buClr>
                <a:srgbClr val="3C82EB"/>
              </a:buClr>
              <a:buSzPct val="70000"/>
              <a:buFont typeface="Wingdings" panose="05000000000000000000" pitchFamily="2" charset="2"/>
              <a:buNone/>
              <a:tabLst>
                <a:tab pos="7740000" algn="r"/>
              </a:tabLst>
              <a:defRPr/>
            </a:pPr>
            <a:r>
              <a:rPr lang="en-US" altLang="ja-JP"/>
              <a:t>X.X Section</a:t>
            </a:r>
            <a:r>
              <a:rPr lang="ja-JP" altLang="en-US"/>
              <a:t>（節） </a:t>
            </a:r>
            <a:r>
              <a:rPr lang="en-US" altLang="ja-JP"/>
              <a:t>18pt</a:t>
            </a:r>
            <a:r>
              <a:rPr lang="ja-JP" altLang="en-US"/>
              <a:t>　</a:t>
            </a:r>
            <a:r>
              <a:rPr lang="en-US" altLang="ja-JP" u="dotted" baseline="30000">
                <a:solidFill>
                  <a:srgbClr val="939292"/>
                </a:solidFill>
              </a:rPr>
              <a:t>	</a:t>
            </a:r>
            <a:r>
              <a:rPr lang="en-US" altLang="ja-JP"/>
              <a:t>1</a:t>
            </a:r>
          </a:p>
          <a:p>
            <a:pPr lvl="2"/>
            <a:r>
              <a:rPr lang="ja-JP" altLang="en-US"/>
              <a:t>第</a:t>
            </a:r>
            <a:r>
              <a:rPr lang="en-US" altLang="ja-JP"/>
              <a:t>3</a:t>
            </a:r>
            <a:r>
              <a:rPr lang="ja-JP" altLang="en-US"/>
              <a:t>レベル　</a:t>
            </a:r>
            <a:r>
              <a:rPr lang="en-US" altLang="ja-JP"/>
              <a:t>16</a:t>
            </a:r>
            <a:r>
              <a:rPr lang="ja-JP" altLang="en-US"/>
              <a:t>ｐｔ</a:t>
            </a:r>
          </a:p>
          <a:p>
            <a:pPr lvl="3"/>
            <a:r>
              <a:rPr lang="ja-JP" altLang="en-US"/>
              <a:t>第</a:t>
            </a:r>
            <a:r>
              <a:rPr lang="en-US" altLang="ja-JP"/>
              <a:t>4</a:t>
            </a:r>
            <a:r>
              <a:rPr lang="ja-JP" altLang="en-US"/>
              <a:t>レベル　</a:t>
            </a:r>
            <a:r>
              <a:rPr lang="en-US" altLang="ja-JP"/>
              <a:t>14pt</a:t>
            </a:r>
            <a:endParaRPr lang="ja-JP" altLang="en-US"/>
          </a:p>
          <a:p>
            <a:pPr lvl="4"/>
            <a:r>
              <a:rPr lang="ja-JP" altLang="en-US"/>
              <a:t>第</a:t>
            </a:r>
            <a:r>
              <a:rPr lang="en-US" altLang="ja-JP"/>
              <a:t>5</a:t>
            </a:r>
            <a:r>
              <a:rPr lang="ja-JP" altLang="en-US"/>
              <a:t>レベル　</a:t>
            </a:r>
            <a:r>
              <a:rPr lang="en-US" altLang="ja-JP"/>
              <a:t>12pt</a:t>
            </a:r>
          </a:p>
        </p:txBody>
      </p:sp>
      <p:sp>
        <p:nvSpPr>
          <p:cNvPr id="2" name="タイトル"/>
          <p:cNvSpPr>
            <a:spLocks noGrp="1"/>
          </p:cNvSpPr>
          <p:nvPr>
            <p:ph type="title" hasCustomPrompt="1"/>
          </p:nvPr>
        </p:nvSpPr>
        <p:spPr>
          <a:xfrm>
            <a:off x="539906" y="590400"/>
            <a:ext cx="9216000" cy="632660"/>
          </a:xfrm>
        </p:spPr>
        <p:txBody>
          <a:bodyPr bIns="0" anchor="b" anchorCtr="0">
            <a:noAutofit/>
          </a:bodyPr>
          <a:lstStyle>
            <a:lvl1pPr>
              <a:lnSpc>
                <a:spcPct val="110000"/>
              </a:lnSpc>
              <a:defRPr spc="120" baseline="0">
                <a:solidFill>
                  <a:srgbClr val="003B83"/>
                </a:solidFill>
              </a:defRPr>
            </a:lvl1pPr>
          </a:lstStyle>
          <a:p>
            <a:r>
              <a:rPr lang="ja-JP" altLang="en-US"/>
              <a:t>目次</a:t>
            </a:r>
            <a:endParaRPr lang="en-US"/>
          </a:p>
        </p:txBody>
      </p:sp>
      <p:pic>
        <p:nvPicPr>
          <p:cNvPr id="7" name="図 6">
            <a:extLst>
              <a:ext uri="{FF2B5EF4-FFF2-40B4-BE49-F238E27FC236}">
                <a16:creationId xmlns:a16="http://schemas.microsoft.com/office/drawing/2014/main" id="{0E4A5FA5-E3C9-4229-9D7B-1A2950A44D2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0691813" cy="431017"/>
          </a:xfrm>
          <a:prstGeom prst="rect">
            <a:avLst/>
          </a:prstGeom>
        </p:spPr>
      </p:pic>
    </p:spTree>
    <p:extLst>
      <p:ext uri="{BB962C8B-B14F-4D97-AF65-F5344CB8AC3E}">
        <p14:creationId xmlns:p14="http://schemas.microsoft.com/office/powerpoint/2010/main" val="2102425546"/>
      </p:ext>
    </p:extLst>
  </p:cSld>
  <p:clrMapOvr>
    <a:masterClrMapping/>
  </p:clrMapOvr>
  <p:hf sldNum="0" hdr="0"/>
  <p:extLst>
    <p:ext uri="{DCECCB84-F9BA-43D5-87BE-67443E8EF086}">
      <p15:sldGuideLst xmlns:p15="http://schemas.microsoft.com/office/powerpoint/2012/main">
        <p15:guide id="7" orient="horz" pos="1085">
          <p15:clr>
            <a:srgbClr val="FBAE40"/>
          </p15:clr>
        </p15:guide>
        <p15:guide id="9" pos="110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中扉">
    <p:spTree>
      <p:nvGrpSpPr>
        <p:cNvPr id="1" name=""/>
        <p:cNvGrpSpPr/>
        <p:nvPr/>
      </p:nvGrpSpPr>
      <p:grpSpPr>
        <a:xfrm>
          <a:off x="0" y="0"/>
          <a:ext cx="0" cy="0"/>
          <a:chOff x="0" y="0"/>
          <a:chExt cx="0" cy="0"/>
        </a:xfrm>
      </p:grpSpPr>
      <p:cxnSp>
        <p:nvCxnSpPr>
          <p:cNvPr id="7" name="ライン">
            <a:extLst>
              <a:ext uri="{FF2B5EF4-FFF2-40B4-BE49-F238E27FC236}">
                <a16:creationId xmlns:a16="http://schemas.microsoft.com/office/drawing/2014/main" id="{E3252705-F96B-43CF-B87F-C8E6ED895CE5}"/>
              </a:ext>
            </a:extLst>
          </p:cNvPr>
          <p:cNvCxnSpPr/>
          <p:nvPr userDrawn="1"/>
        </p:nvCxnSpPr>
        <p:spPr>
          <a:xfrm>
            <a:off x="1674000" y="3438000"/>
            <a:ext cx="8568000" cy="0"/>
          </a:xfrm>
          <a:prstGeom prst="line">
            <a:avLst/>
          </a:prstGeom>
          <a:ln w="762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X.X Section（節）">
            <a:extLst>
              <a:ext uri="{FF2B5EF4-FFF2-40B4-BE49-F238E27FC236}">
                <a16:creationId xmlns:a16="http://schemas.microsoft.com/office/drawing/2014/main" id="{0628591A-8CB5-471A-B9CE-5D9239DB6201}"/>
              </a:ext>
            </a:extLst>
          </p:cNvPr>
          <p:cNvSpPr>
            <a:spLocks noGrp="1"/>
          </p:cNvSpPr>
          <p:nvPr>
            <p:ph type="body" sz="quarter" idx="14" hasCustomPrompt="1"/>
          </p:nvPr>
        </p:nvSpPr>
        <p:spPr>
          <a:xfrm>
            <a:off x="1764000" y="3779837"/>
            <a:ext cx="8388000" cy="892552"/>
          </a:xfrm>
          <a:prstGeom prst="rect">
            <a:avLst/>
          </a:prstGeom>
        </p:spPr>
        <p:txBody>
          <a:bodyPr>
            <a:spAutoFit/>
          </a:bodyPr>
          <a:lstStyle>
            <a:lvl1pPr marL="215964" indent="-215964" fontAlgn="ctr">
              <a:spcAft>
                <a:spcPts val="1200"/>
              </a:spcAft>
              <a:buClr>
                <a:srgbClr val="013B84"/>
              </a:buClr>
              <a:buFont typeface="Wingdings" panose="05000000000000000000" pitchFamily="2" charset="2"/>
              <a:buChar char="l"/>
              <a:defRPr sz="2200" b="0" baseline="0">
                <a:solidFill>
                  <a:srgbClr val="000000"/>
                </a:solidFill>
                <a:latin typeface="+mj-ea"/>
                <a:ea typeface="+mj-ea"/>
              </a:defRPr>
            </a:lvl1pPr>
            <a:lvl2pPr marL="360000" indent="-144000" fontAlgn="ctr">
              <a:spcAft>
                <a:spcPts val="1200"/>
              </a:spcAft>
              <a:buClr>
                <a:srgbClr val="595758"/>
              </a:buClr>
              <a:buFont typeface="BIZ UDPゴシック" panose="020B0400000000000000" pitchFamily="50" charset="-128"/>
              <a:buChar char="-"/>
              <a:defRPr sz="1800" baseline="0">
                <a:solidFill>
                  <a:srgbClr val="000000"/>
                </a:solidFill>
              </a:defRPr>
            </a:lvl2pPr>
            <a:lvl3pPr marL="413930" indent="-107982">
              <a:lnSpc>
                <a:spcPct val="120000"/>
              </a:lnSpc>
              <a:spcAft>
                <a:spcPts val="600"/>
              </a:spcAft>
              <a:buFont typeface="BIZ UDPゴシック" panose="020B0400000000000000" pitchFamily="50" charset="-128"/>
              <a:buChar char="‐"/>
              <a:defRPr sz="1100"/>
            </a:lvl3pPr>
            <a:lvl4pPr marL="413930" indent="0">
              <a:buFont typeface="BIZ UDPゴシック" panose="020B0400000000000000" pitchFamily="50" charset="-128"/>
              <a:buNone/>
              <a:defRPr sz="1100"/>
            </a:lvl4pPr>
            <a:lvl5pPr marL="413930" indent="0">
              <a:buFontTx/>
              <a:buNone/>
              <a:defRPr sz="1050"/>
            </a:lvl5pPr>
          </a:lstStyle>
          <a:p>
            <a:pPr lvl="0"/>
            <a:r>
              <a:rPr kumimoji="1" lang="en-US" altLang="ja-JP"/>
              <a:t>X.X Section</a:t>
            </a:r>
            <a:r>
              <a:rPr kumimoji="1" lang="ja-JP" altLang="en-US"/>
              <a:t>（節）</a:t>
            </a:r>
          </a:p>
          <a:p>
            <a:pPr lvl="1"/>
            <a:r>
              <a:rPr kumimoji="1" lang="en-US" altLang="ja-JP"/>
              <a:t>X.X.X item</a:t>
            </a:r>
            <a:r>
              <a:rPr kumimoji="1" lang="ja-JP" altLang="en-US"/>
              <a:t>（項）</a:t>
            </a:r>
          </a:p>
        </p:txBody>
      </p:sp>
      <p:sp>
        <p:nvSpPr>
          <p:cNvPr id="2" name="タイトル 1">
            <a:extLst>
              <a:ext uri="{FF2B5EF4-FFF2-40B4-BE49-F238E27FC236}">
                <a16:creationId xmlns:a16="http://schemas.microsoft.com/office/drawing/2014/main" id="{080D5160-CBB1-4745-AC64-242A12599CC0}"/>
              </a:ext>
            </a:extLst>
          </p:cNvPr>
          <p:cNvSpPr>
            <a:spLocks noGrp="1"/>
          </p:cNvSpPr>
          <p:nvPr>
            <p:ph type="title" hasCustomPrompt="1"/>
          </p:nvPr>
        </p:nvSpPr>
        <p:spPr>
          <a:xfrm>
            <a:off x="1764000" y="2392111"/>
            <a:ext cx="8388000" cy="701731"/>
          </a:xfrm>
        </p:spPr>
        <p:txBody>
          <a:bodyPr anchor="b" anchorCtr="0">
            <a:spAutoFit/>
          </a:bodyPr>
          <a:lstStyle>
            <a:lvl1pPr fontAlgn="ctr">
              <a:lnSpc>
                <a:spcPct val="120000"/>
              </a:lnSpc>
              <a:defRPr sz="3800">
                <a:solidFill>
                  <a:srgbClr val="003B83"/>
                </a:solidFill>
              </a:defRPr>
            </a:lvl1pPr>
          </a:lstStyle>
          <a:p>
            <a:r>
              <a:rPr kumimoji="1" lang="en-US" altLang="ja-JP"/>
              <a:t>X. Chapter</a:t>
            </a:r>
            <a:r>
              <a:rPr kumimoji="1" lang="ja-JP" altLang="en-US"/>
              <a:t>（章）</a:t>
            </a:r>
          </a:p>
        </p:txBody>
      </p:sp>
      <p:sp>
        <p:nvSpPr>
          <p:cNvPr id="9" name="Page_num">
            <a:extLst>
              <a:ext uri="{FF2B5EF4-FFF2-40B4-BE49-F238E27FC236}">
                <a16:creationId xmlns:a16="http://schemas.microsoft.com/office/drawing/2014/main" id="{35615868-EA7D-477E-AAFB-B48C37F77CFB}"/>
              </a:ext>
            </a:extLst>
          </p:cNvPr>
          <p:cNvSpPr txBox="1"/>
          <p:nvPr userDrawn="1"/>
        </p:nvSpPr>
        <p:spPr>
          <a:xfrm>
            <a:off x="4985906" y="7290000"/>
            <a:ext cx="720000" cy="10800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defPPr>
              <a:defRPr lang="ja-JP"/>
            </a:defPPr>
            <a:lvl1pPr algn="ctr" fontAlgn="base">
              <a:spcBef>
                <a:spcPct val="0"/>
              </a:spcBef>
              <a:spcAft>
                <a:spcPct val="0"/>
              </a:spcAft>
              <a:buFontTx/>
              <a:buNone/>
              <a:defRPr sz="1200">
                <a:latin typeface="Arial" charset="0"/>
                <a:ea typeface="ＭＳ Ｐゴシック" charset="-128"/>
              </a:defRPr>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lvl="0" algn="ctr" fontAlgn="ctr"/>
            <a:fld id="{AB47E478-DBB3-43BC-A738-41880CA68C90}" type="slidenum">
              <a:rPr lang="ja-JP" altLang="en-US" sz="800" baseline="0" smtClean="0">
                <a:solidFill>
                  <a:srgbClr val="595757"/>
                </a:solidFill>
                <a:latin typeface="+mn-lt"/>
                <a:ea typeface="+mn-ea"/>
                <a:sym typeface="Arial"/>
              </a:rPr>
              <a:pPr lvl="0" algn="ctr" fontAlgn="ctr"/>
              <a:t>‹#›</a:t>
            </a:fld>
            <a:endParaRPr lang="ja-JP" altLang="en-US" sz="800" baseline="0">
              <a:solidFill>
                <a:srgbClr val="595757"/>
              </a:solidFill>
              <a:latin typeface="+mn-lt"/>
              <a:ea typeface="+mn-ea"/>
              <a:sym typeface="Arial"/>
            </a:endParaRPr>
          </a:p>
        </p:txBody>
      </p:sp>
    </p:spTree>
    <p:extLst>
      <p:ext uri="{BB962C8B-B14F-4D97-AF65-F5344CB8AC3E}">
        <p14:creationId xmlns:p14="http://schemas.microsoft.com/office/powerpoint/2010/main" val="472614992"/>
      </p:ext>
    </p:extLst>
  </p:cSld>
  <p:clrMapOvr>
    <a:masterClrMapping/>
  </p:clrMapOvr>
  <p:extLst>
    <p:ext uri="{DCECCB84-F9BA-43D5-87BE-67443E8EF086}">
      <p15:sldGuideLst xmlns:p15="http://schemas.microsoft.com/office/powerpoint/2012/main">
        <p15:guide id="1" pos="110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中面 A">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64CE66EE-D012-4849-92FC-1691CA491E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0691813" cy="431017"/>
          </a:xfrm>
          <a:prstGeom prst="rect">
            <a:avLst/>
          </a:prstGeom>
        </p:spPr>
      </p:pic>
      <p:cxnSp>
        <p:nvCxnSpPr>
          <p:cNvPr id="12" name="ライン_フッター">
            <a:extLst>
              <a:ext uri="{FF2B5EF4-FFF2-40B4-BE49-F238E27FC236}">
                <a16:creationId xmlns:a16="http://schemas.microsoft.com/office/drawing/2014/main" id="{65B17515-FD1C-4DA3-906A-E7D62E556228}"/>
              </a:ext>
            </a:extLst>
          </p:cNvPr>
          <p:cNvCxnSpPr>
            <a:cxnSpLocks/>
          </p:cNvCxnSpPr>
          <p:nvPr userDrawn="1"/>
        </p:nvCxnSpPr>
        <p:spPr>
          <a:xfrm>
            <a:off x="450000" y="7236000"/>
            <a:ext cx="9792000" cy="0"/>
          </a:xfrm>
          <a:prstGeom prst="line">
            <a:avLst/>
          </a:prstGeom>
          <a:ln w="4445">
            <a:solidFill>
              <a:srgbClr val="939292"/>
            </a:solidFill>
          </a:ln>
        </p:spPr>
        <p:style>
          <a:lnRef idx="1">
            <a:schemeClr val="accent1"/>
          </a:lnRef>
          <a:fillRef idx="0">
            <a:schemeClr val="accent1"/>
          </a:fillRef>
          <a:effectRef idx="0">
            <a:schemeClr val="accent1"/>
          </a:effectRef>
          <a:fontRef idx="minor">
            <a:schemeClr val="tx1"/>
          </a:fontRef>
        </p:style>
      </p:cxnSp>
      <p:cxnSp>
        <p:nvCxnSpPr>
          <p:cNvPr id="10" name="ライン_ヘッダー">
            <a:extLst>
              <a:ext uri="{FF2B5EF4-FFF2-40B4-BE49-F238E27FC236}">
                <a16:creationId xmlns:a16="http://schemas.microsoft.com/office/drawing/2014/main" id="{6F086322-130D-4B2C-9B88-05926FF6F441}"/>
              </a:ext>
            </a:extLst>
          </p:cNvPr>
          <p:cNvCxnSpPr>
            <a:cxnSpLocks/>
          </p:cNvCxnSpPr>
          <p:nvPr userDrawn="1"/>
        </p:nvCxnSpPr>
        <p:spPr>
          <a:xfrm>
            <a:off x="449263" y="1440000"/>
            <a:ext cx="9792549" cy="0"/>
          </a:xfrm>
          <a:prstGeom prst="line">
            <a:avLst/>
          </a:prstGeom>
          <a:ln w="4445">
            <a:solidFill>
              <a:schemeClr val="tx2"/>
            </a:solidFill>
          </a:ln>
        </p:spPr>
        <p:style>
          <a:lnRef idx="1">
            <a:schemeClr val="accent1"/>
          </a:lnRef>
          <a:fillRef idx="0">
            <a:schemeClr val="accent1"/>
          </a:fillRef>
          <a:effectRef idx="0">
            <a:schemeClr val="accent1"/>
          </a:effectRef>
          <a:fontRef idx="minor">
            <a:schemeClr val="tx1"/>
          </a:fontRef>
        </p:style>
      </p:cxnSp>
      <p:sp>
        <p:nvSpPr>
          <p:cNvPr id="4" name="出所">
            <a:extLst>
              <a:ext uri="{FF2B5EF4-FFF2-40B4-BE49-F238E27FC236}">
                <a16:creationId xmlns:a16="http://schemas.microsoft.com/office/drawing/2014/main" id="{8B6D22AA-36B5-44CB-A8BF-4F6433424498}"/>
              </a:ext>
            </a:extLst>
          </p:cNvPr>
          <p:cNvSpPr>
            <a:spLocks noGrp="1"/>
          </p:cNvSpPr>
          <p:nvPr>
            <p:ph type="body" sz="quarter" idx="16" hasCustomPrompt="1"/>
          </p:nvPr>
        </p:nvSpPr>
        <p:spPr>
          <a:xfrm>
            <a:off x="539750" y="6956578"/>
            <a:ext cx="9612313" cy="135422"/>
          </a:xfrm>
        </p:spPr>
        <p:txBody>
          <a:bodyPr anchor="b" anchorCtr="0"/>
          <a:lstStyle>
            <a:lvl1pPr marL="252000" indent="-252000" fontAlgn="ctr">
              <a:lnSpc>
                <a:spcPct val="110000"/>
              </a:lnSpc>
              <a:spcAft>
                <a:spcPts val="0"/>
              </a:spcAft>
              <a:buNone/>
              <a:defRPr sz="800" b="0">
                <a:solidFill>
                  <a:srgbClr val="000000"/>
                </a:solidFill>
                <a:latin typeface="+mn-ea"/>
                <a:ea typeface="+mn-ea"/>
              </a:defRPr>
            </a:lvl1pPr>
            <a:lvl2pPr marL="54000" indent="0">
              <a:buNone/>
              <a:defRPr sz="800">
                <a:solidFill>
                  <a:srgbClr val="000000"/>
                </a:solidFill>
                <a:latin typeface="+mn-ea"/>
                <a:ea typeface="+mn-ea"/>
              </a:defRPr>
            </a:lvl2pPr>
            <a:lvl3pPr marL="324000" indent="0">
              <a:buNone/>
              <a:defRPr sz="800">
                <a:solidFill>
                  <a:srgbClr val="000000"/>
                </a:solidFill>
                <a:latin typeface="+mn-ea"/>
                <a:ea typeface="+mn-ea"/>
              </a:defRPr>
            </a:lvl3pPr>
            <a:lvl4pPr marL="576000" indent="0">
              <a:buNone/>
              <a:defRPr sz="800">
                <a:solidFill>
                  <a:srgbClr val="000000"/>
                </a:solidFill>
                <a:latin typeface="+mn-ea"/>
                <a:ea typeface="+mn-ea"/>
              </a:defRPr>
            </a:lvl4pPr>
            <a:lvl5pPr marL="792000" indent="0">
              <a:buNone/>
              <a:defRPr sz="800">
                <a:solidFill>
                  <a:srgbClr val="000000"/>
                </a:solidFill>
                <a:latin typeface="+mn-ea"/>
                <a:ea typeface="+mn-ea"/>
              </a:defRPr>
            </a:lvl5pPr>
          </a:lstStyle>
          <a:p>
            <a:pPr lvl="0"/>
            <a:r>
              <a:rPr kumimoji="1" lang="ja-JP" altLang="en-US"/>
              <a:t>出所）</a:t>
            </a:r>
          </a:p>
        </p:txBody>
      </p:sp>
      <p:sp>
        <p:nvSpPr>
          <p:cNvPr id="25" name="ページタイトル">
            <a:extLst>
              <a:ext uri="{FF2B5EF4-FFF2-40B4-BE49-F238E27FC236}">
                <a16:creationId xmlns:a16="http://schemas.microsoft.com/office/drawing/2014/main" id="{B161F847-12DE-428F-B720-87FF3F5725E1}"/>
              </a:ext>
            </a:extLst>
          </p:cNvPr>
          <p:cNvSpPr>
            <a:spLocks noGrp="1"/>
          </p:cNvSpPr>
          <p:nvPr>
            <p:ph type="subTitle" idx="10" hasCustomPrompt="1"/>
          </p:nvPr>
        </p:nvSpPr>
        <p:spPr>
          <a:xfrm>
            <a:off x="540000" y="778699"/>
            <a:ext cx="9216000" cy="553998"/>
          </a:xfrm>
          <a:prstGeom prst="rect">
            <a:avLst/>
          </a:prstGeom>
        </p:spPr>
        <p:txBody>
          <a:bodyPr bIns="0" anchor="b" anchorCtr="0">
            <a:noAutofit/>
          </a:bodyPr>
          <a:lstStyle>
            <a:lvl1pPr marL="0" indent="0" fontAlgn="base">
              <a:lnSpc>
                <a:spcPct val="100000"/>
              </a:lnSpc>
              <a:spcAft>
                <a:spcPts val="0"/>
              </a:spcAft>
              <a:buNone/>
              <a:defRPr sz="3600" b="1" spc="100" baseline="0">
                <a:solidFill>
                  <a:srgbClr val="003B83"/>
                </a:solidFill>
              </a:defRPr>
            </a:lvl1pPr>
          </a:lstStyle>
          <a:p>
            <a:r>
              <a:rPr kumimoji="1" lang="ja-JP" altLang="en-US"/>
              <a:t>ページタイトル（結論／メッセージ）</a:t>
            </a:r>
          </a:p>
        </p:txBody>
      </p:sp>
      <p:sp>
        <p:nvSpPr>
          <p:cNvPr id="3" name="X.X Section（節）">
            <a:extLst>
              <a:ext uri="{FF2B5EF4-FFF2-40B4-BE49-F238E27FC236}">
                <a16:creationId xmlns:a16="http://schemas.microsoft.com/office/drawing/2014/main" id="{C66AD045-63CF-4DB0-971A-539A4EE33DBF}"/>
              </a:ext>
            </a:extLst>
          </p:cNvPr>
          <p:cNvSpPr>
            <a:spLocks noGrp="1"/>
          </p:cNvSpPr>
          <p:nvPr>
            <p:ph type="title" hasCustomPrompt="1"/>
          </p:nvPr>
        </p:nvSpPr>
        <p:spPr>
          <a:xfrm>
            <a:off x="539906" y="360696"/>
            <a:ext cx="9216000" cy="216000"/>
          </a:xfrm>
        </p:spPr>
        <p:txBody>
          <a:bodyPr anchor="t" anchorCtr="0">
            <a:noAutofit/>
          </a:bodyPr>
          <a:lstStyle>
            <a:lvl1pPr fontAlgn="ctr">
              <a:lnSpc>
                <a:spcPct val="100000"/>
              </a:lnSpc>
              <a:defRPr sz="1600" b="0">
                <a:solidFill>
                  <a:srgbClr val="003B83"/>
                </a:solidFill>
              </a:defRPr>
            </a:lvl1pPr>
          </a:lstStyle>
          <a:p>
            <a:r>
              <a:rPr kumimoji="1" lang="en-US" altLang="ja-JP"/>
              <a:t>X.X</a:t>
            </a:r>
            <a:r>
              <a:rPr kumimoji="1" lang="ja-JP" altLang="en-US"/>
              <a:t> </a:t>
            </a:r>
            <a:r>
              <a:rPr kumimoji="1" lang="en-US" altLang="ja-JP"/>
              <a:t>Section</a:t>
            </a:r>
            <a:r>
              <a:rPr kumimoji="1" lang="ja-JP" altLang="en-US"/>
              <a:t>（節）</a:t>
            </a:r>
          </a:p>
        </p:txBody>
      </p:sp>
      <p:sp>
        <p:nvSpPr>
          <p:cNvPr id="13" name="Page_num">
            <a:extLst>
              <a:ext uri="{FF2B5EF4-FFF2-40B4-BE49-F238E27FC236}">
                <a16:creationId xmlns:a16="http://schemas.microsoft.com/office/drawing/2014/main" id="{60E72CD4-E716-43B4-AA74-ECAD1F20ED1E}"/>
              </a:ext>
            </a:extLst>
          </p:cNvPr>
          <p:cNvSpPr txBox="1"/>
          <p:nvPr userDrawn="1"/>
        </p:nvSpPr>
        <p:spPr>
          <a:xfrm>
            <a:off x="4985906" y="7290000"/>
            <a:ext cx="720000" cy="10800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defPPr>
              <a:defRPr lang="ja-JP"/>
            </a:defPPr>
            <a:lvl1pPr algn="ctr" fontAlgn="base">
              <a:spcBef>
                <a:spcPct val="0"/>
              </a:spcBef>
              <a:spcAft>
                <a:spcPct val="0"/>
              </a:spcAft>
              <a:buFontTx/>
              <a:buNone/>
              <a:defRPr sz="1200">
                <a:latin typeface="Arial" charset="0"/>
                <a:ea typeface="ＭＳ Ｐゴシック" charset="-128"/>
              </a:defRPr>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lvl="0" algn="ctr" fontAlgn="ctr"/>
            <a:fld id="{AB47E478-DBB3-43BC-A738-41880CA68C90}" type="slidenum">
              <a:rPr lang="ja-JP" altLang="en-US" sz="800" baseline="0" smtClean="0">
                <a:solidFill>
                  <a:srgbClr val="595757"/>
                </a:solidFill>
                <a:latin typeface="+mn-lt"/>
                <a:ea typeface="+mn-ea"/>
                <a:sym typeface="Arial"/>
              </a:rPr>
              <a:pPr lvl="0" algn="ctr" fontAlgn="ctr"/>
              <a:t>‹#›</a:t>
            </a:fld>
            <a:endParaRPr lang="ja-JP" altLang="en-US" sz="800" baseline="0">
              <a:solidFill>
                <a:srgbClr val="595757"/>
              </a:solidFill>
              <a:latin typeface="+mn-lt"/>
              <a:ea typeface="+mn-ea"/>
              <a:sym typeface="Arial"/>
            </a:endParaRPr>
          </a:p>
        </p:txBody>
      </p:sp>
      <p:sp>
        <p:nvSpPr>
          <p:cNvPr id="5" name="テキスト プレースホルダー 4">
            <a:extLst>
              <a:ext uri="{FF2B5EF4-FFF2-40B4-BE49-F238E27FC236}">
                <a16:creationId xmlns:a16="http://schemas.microsoft.com/office/drawing/2014/main" id="{795F7DDC-EF93-88B9-EA79-A4B4D5DA0AA2}"/>
              </a:ext>
            </a:extLst>
          </p:cNvPr>
          <p:cNvSpPr>
            <a:spLocks noGrp="1"/>
          </p:cNvSpPr>
          <p:nvPr>
            <p:ph type="body" sz="quarter" idx="17" hasCustomPrompt="1"/>
          </p:nvPr>
        </p:nvSpPr>
        <p:spPr>
          <a:xfrm>
            <a:off x="539750" y="1728000"/>
            <a:ext cx="9612313" cy="2291846"/>
          </a:xfrm>
        </p:spPr>
        <p:txBody>
          <a:bodyPr>
            <a:spAutoFit/>
          </a:bodyPr>
          <a:lstStyle>
            <a:lvl1pPr>
              <a:defRPr/>
            </a:lvl1pPr>
            <a:lvl2pPr>
              <a:defRPr/>
            </a:lvl2pPr>
            <a:lvl3pPr>
              <a:defRPr/>
            </a:lvl3pPr>
            <a:lvl4pPr>
              <a:defRPr/>
            </a:lvl4pPr>
            <a:lvl5pPr>
              <a:defRPr/>
            </a:lvl5pPr>
          </a:lstStyle>
          <a:p>
            <a:pPr lvl="0"/>
            <a:r>
              <a:rPr kumimoji="1" lang="ja-JP" altLang="en-US"/>
              <a:t>第</a:t>
            </a:r>
            <a:r>
              <a:rPr kumimoji="1" lang="en-US" altLang="ja-JP"/>
              <a:t>1</a:t>
            </a:r>
            <a:r>
              <a:rPr kumimoji="1" lang="ja-JP" altLang="en-US"/>
              <a:t>レベル </a:t>
            </a:r>
            <a:r>
              <a:rPr kumimoji="1" lang="en-US" altLang="ja-JP"/>
              <a:t>24pt</a:t>
            </a:r>
            <a:endParaRPr kumimoji="1" lang="ja-JP" altLang="en-US"/>
          </a:p>
          <a:p>
            <a:pPr lvl="1"/>
            <a:r>
              <a:rPr kumimoji="1" lang="ja-JP" altLang="en-US"/>
              <a:t>第</a:t>
            </a:r>
            <a:r>
              <a:rPr kumimoji="1" lang="en-US" altLang="ja-JP"/>
              <a:t>2</a:t>
            </a:r>
            <a:r>
              <a:rPr kumimoji="1" lang="ja-JP" altLang="en-US"/>
              <a:t>レベル </a:t>
            </a:r>
            <a:r>
              <a:rPr kumimoji="1" lang="en-US" altLang="ja-JP"/>
              <a:t>20pt</a:t>
            </a:r>
            <a:endParaRPr kumimoji="1" lang="ja-JP" altLang="en-US"/>
          </a:p>
          <a:p>
            <a:pPr lvl="2"/>
            <a:r>
              <a:rPr kumimoji="1" lang="ja-JP" altLang="en-US"/>
              <a:t>第</a:t>
            </a:r>
            <a:r>
              <a:rPr kumimoji="1" lang="en-US" altLang="ja-JP"/>
              <a:t>3</a:t>
            </a:r>
            <a:r>
              <a:rPr kumimoji="1" lang="ja-JP" altLang="en-US"/>
              <a:t>レベル </a:t>
            </a:r>
            <a:r>
              <a:rPr kumimoji="1" lang="en-US" altLang="ja-JP"/>
              <a:t>18pt</a:t>
            </a:r>
            <a:endParaRPr kumimoji="1" lang="ja-JP" altLang="en-US"/>
          </a:p>
          <a:p>
            <a:pPr lvl="3"/>
            <a:r>
              <a:rPr kumimoji="1" lang="ja-JP" altLang="en-US"/>
              <a:t>第</a:t>
            </a:r>
            <a:r>
              <a:rPr kumimoji="1" lang="en-US" altLang="ja-JP"/>
              <a:t>4</a:t>
            </a:r>
            <a:r>
              <a:rPr kumimoji="1" lang="ja-JP" altLang="en-US"/>
              <a:t>レベル </a:t>
            </a:r>
            <a:r>
              <a:rPr kumimoji="1" lang="en-US" altLang="ja-JP"/>
              <a:t>16pt</a:t>
            </a:r>
            <a:endParaRPr kumimoji="1" lang="ja-JP" altLang="en-US"/>
          </a:p>
          <a:p>
            <a:pPr lvl="4"/>
            <a:r>
              <a:rPr kumimoji="1" lang="ja-JP" altLang="en-US"/>
              <a:t>第</a:t>
            </a:r>
            <a:r>
              <a:rPr kumimoji="1" lang="en-US" altLang="ja-JP"/>
              <a:t>5</a:t>
            </a:r>
            <a:r>
              <a:rPr kumimoji="1" lang="ja-JP" altLang="en-US"/>
              <a:t>レベル </a:t>
            </a:r>
            <a:r>
              <a:rPr kumimoji="1" lang="en-US" altLang="ja-JP"/>
              <a:t>14pt</a:t>
            </a:r>
            <a:endParaRPr kumimoji="1" lang="ja-JP" altLang="en-US"/>
          </a:p>
        </p:txBody>
      </p:sp>
    </p:spTree>
    <p:extLst>
      <p:ext uri="{BB962C8B-B14F-4D97-AF65-F5344CB8AC3E}">
        <p14:creationId xmlns:p14="http://schemas.microsoft.com/office/powerpoint/2010/main" val="1962136254"/>
      </p:ext>
    </p:extLst>
  </p:cSld>
  <p:clrMapOvr>
    <a:masterClrMapping/>
  </p:clrMapOvr>
  <p:extLst>
    <p:ext uri="{DCECCB84-F9BA-43D5-87BE-67443E8EF086}">
      <p15:sldGuideLst xmlns:p15="http://schemas.microsoft.com/office/powerpoint/2012/main">
        <p15:guide id="7" orient="horz" pos="1088">
          <p15:clr>
            <a:srgbClr val="FBAE40"/>
          </p15:clr>
        </p15:guide>
        <p15:guide id="9" pos="3242">
          <p15:clr>
            <a:srgbClr val="FBAE40"/>
          </p15:clr>
        </p15:guide>
        <p15:guide id="10" pos="349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中面 B">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DD855CFF-5D00-4078-837F-CE4E08C6C17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0691813" cy="431017"/>
          </a:xfrm>
          <a:prstGeom prst="rect">
            <a:avLst/>
          </a:prstGeom>
        </p:spPr>
      </p:pic>
      <p:cxnSp>
        <p:nvCxnSpPr>
          <p:cNvPr id="12" name="ライン_フッター">
            <a:extLst>
              <a:ext uri="{FF2B5EF4-FFF2-40B4-BE49-F238E27FC236}">
                <a16:creationId xmlns:a16="http://schemas.microsoft.com/office/drawing/2014/main" id="{65B17515-FD1C-4DA3-906A-E7D62E556228}"/>
              </a:ext>
            </a:extLst>
          </p:cNvPr>
          <p:cNvCxnSpPr>
            <a:cxnSpLocks/>
          </p:cNvCxnSpPr>
          <p:nvPr userDrawn="1"/>
        </p:nvCxnSpPr>
        <p:spPr>
          <a:xfrm>
            <a:off x="450000" y="7236000"/>
            <a:ext cx="9792000" cy="0"/>
          </a:xfrm>
          <a:prstGeom prst="line">
            <a:avLst/>
          </a:prstGeom>
          <a:ln w="4445">
            <a:solidFill>
              <a:srgbClr val="939292"/>
            </a:solidFill>
          </a:ln>
        </p:spPr>
        <p:style>
          <a:lnRef idx="1">
            <a:schemeClr val="accent1"/>
          </a:lnRef>
          <a:fillRef idx="0">
            <a:schemeClr val="accent1"/>
          </a:fillRef>
          <a:effectRef idx="0">
            <a:schemeClr val="accent1"/>
          </a:effectRef>
          <a:fontRef idx="minor">
            <a:schemeClr val="tx1"/>
          </a:fontRef>
        </p:style>
      </p:cxnSp>
      <p:cxnSp>
        <p:nvCxnSpPr>
          <p:cNvPr id="10" name="ライン_ヘッダー">
            <a:extLst>
              <a:ext uri="{FF2B5EF4-FFF2-40B4-BE49-F238E27FC236}">
                <a16:creationId xmlns:a16="http://schemas.microsoft.com/office/drawing/2014/main" id="{6F086322-130D-4B2C-9B88-05926FF6F441}"/>
              </a:ext>
            </a:extLst>
          </p:cNvPr>
          <p:cNvCxnSpPr>
            <a:cxnSpLocks/>
          </p:cNvCxnSpPr>
          <p:nvPr userDrawn="1"/>
        </p:nvCxnSpPr>
        <p:spPr>
          <a:xfrm>
            <a:off x="449263" y="1440000"/>
            <a:ext cx="9792549" cy="0"/>
          </a:xfrm>
          <a:prstGeom prst="line">
            <a:avLst/>
          </a:prstGeom>
          <a:ln w="444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出所">
            <a:extLst>
              <a:ext uri="{FF2B5EF4-FFF2-40B4-BE49-F238E27FC236}">
                <a16:creationId xmlns:a16="http://schemas.microsoft.com/office/drawing/2014/main" id="{9752631F-7E9D-4107-BEDB-2AB2EB2FCEC8}"/>
              </a:ext>
            </a:extLst>
          </p:cNvPr>
          <p:cNvSpPr>
            <a:spLocks noGrp="1"/>
          </p:cNvSpPr>
          <p:nvPr>
            <p:ph type="body" sz="quarter" idx="18" hasCustomPrompt="1"/>
          </p:nvPr>
        </p:nvSpPr>
        <p:spPr>
          <a:xfrm>
            <a:off x="539750" y="6956578"/>
            <a:ext cx="9612313" cy="135422"/>
          </a:xfrm>
        </p:spPr>
        <p:txBody>
          <a:bodyPr anchor="b" anchorCtr="0"/>
          <a:lstStyle>
            <a:lvl1pPr marL="252000" indent="-252000" fontAlgn="ctr">
              <a:lnSpc>
                <a:spcPct val="110000"/>
              </a:lnSpc>
              <a:spcAft>
                <a:spcPts val="0"/>
              </a:spcAft>
              <a:buNone/>
              <a:defRPr sz="800" b="0">
                <a:solidFill>
                  <a:srgbClr val="000000"/>
                </a:solidFill>
                <a:latin typeface="+mn-ea"/>
                <a:ea typeface="+mn-ea"/>
              </a:defRPr>
            </a:lvl1pPr>
            <a:lvl2pPr marL="54000" indent="0">
              <a:buNone/>
              <a:defRPr sz="800">
                <a:solidFill>
                  <a:srgbClr val="000000"/>
                </a:solidFill>
                <a:latin typeface="+mn-ea"/>
                <a:ea typeface="+mn-ea"/>
              </a:defRPr>
            </a:lvl2pPr>
            <a:lvl3pPr marL="324000" indent="0">
              <a:buNone/>
              <a:defRPr sz="800">
                <a:solidFill>
                  <a:srgbClr val="000000"/>
                </a:solidFill>
                <a:latin typeface="+mn-ea"/>
                <a:ea typeface="+mn-ea"/>
              </a:defRPr>
            </a:lvl3pPr>
            <a:lvl4pPr marL="576000" indent="0">
              <a:buNone/>
              <a:defRPr sz="800">
                <a:solidFill>
                  <a:srgbClr val="000000"/>
                </a:solidFill>
                <a:latin typeface="+mn-ea"/>
                <a:ea typeface="+mn-ea"/>
              </a:defRPr>
            </a:lvl4pPr>
            <a:lvl5pPr marL="792000" indent="0">
              <a:buNone/>
              <a:defRPr sz="800">
                <a:solidFill>
                  <a:srgbClr val="000000"/>
                </a:solidFill>
                <a:latin typeface="+mn-ea"/>
                <a:ea typeface="+mn-ea"/>
              </a:defRPr>
            </a:lvl5pPr>
          </a:lstStyle>
          <a:p>
            <a:pPr lvl="0"/>
            <a:r>
              <a:rPr kumimoji="1" lang="ja-JP" altLang="en-US"/>
              <a:t>出所）</a:t>
            </a:r>
          </a:p>
        </p:txBody>
      </p:sp>
      <p:sp>
        <p:nvSpPr>
          <p:cNvPr id="3" name="テキスト プレースホルダー">
            <a:extLst>
              <a:ext uri="{FF2B5EF4-FFF2-40B4-BE49-F238E27FC236}">
                <a16:creationId xmlns:a16="http://schemas.microsoft.com/office/drawing/2014/main" id="{E15A37E3-E711-482C-8F5A-BC027B643BE6}"/>
              </a:ext>
            </a:extLst>
          </p:cNvPr>
          <p:cNvSpPr>
            <a:spLocks noGrp="1"/>
          </p:cNvSpPr>
          <p:nvPr>
            <p:ph type="body" sz="quarter" idx="17" hasCustomPrompt="1"/>
          </p:nvPr>
        </p:nvSpPr>
        <p:spPr>
          <a:xfrm>
            <a:off x="538163" y="2340000"/>
            <a:ext cx="9612000" cy="2336024"/>
          </a:xfrm>
        </p:spPr>
        <p:txBody>
          <a:bodyPr>
            <a:spAutoFit/>
          </a:bodyPr>
          <a:lstStyle>
            <a:lvl1pPr fontAlgn="ctr">
              <a:defRPr baseline="0">
                <a:solidFill>
                  <a:srgbClr val="000000"/>
                </a:solidFill>
              </a:defRPr>
            </a:lvl1pPr>
            <a:lvl2pPr fontAlgn="ctr">
              <a:defRPr baseline="0"/>
            </a:lvl2pPr>
            <a:lvl3pPr fontAlgn="ctr">
              <a:defRPr baseline="0"/>
            </a:lvl3pPr>
            <a:lvl4pPr fontAlgn="ctr">
              <a:defRPr baseline="0"/>
            </a:lvl4pPr>
            <a:lvl5pPr fontAlgn="ctr">
              <a:defRPr baseline="0"/>
            </a:lvl5pPr>
          </a:lstStyle>
          <a:p>
            <a:pPr lvl="0"/>
            <a:r>
              <a:rPr kumimoji="1" lang="ja-JP" altLang="en-US"/>
              <a:t>第</a:t>
            </a:r>
            <a:r>
              <a:rPr kumimoji="1" lang="en-US" altLang="ja-JP"/>
              <a:t>1</a:t>
            </a:r>
            <a:r>
              <a:rPr kumimoji="1" lang="ja-JP" altLang="en-US"/>
              <a:t>レベル </a:t>
            </a:r>
            <a:r>
              <a:rPr kumimoji="1" lang="en-US" altLang="ja-JP"/>
              <a:t>24pt</a:t>
            </a:r>
            <a:endParaRPr kumimoji="1" lang="ja-JP" altLang="en-US"/>
          </a:p>
          <a:p>
            <a:pPr lvl="1"/>
            <a:r>
              <a:rPr kumimoji="1" lang="ja-JP" altLang="en-US"/>
              <a:t>第</a:t>
            </a:r>
            <a:r>
              <a:rPr kumimoji="1" lang="en-US" altLang="ja-JP"/>
              <a:t>2</a:t>
            </a:r>
            <a:r>
              <a:rPr kumimoji="1" lang="ja-JP" altLang="en-US"/>
              <a:t>レベル </a:t>
            </a:r>
            <a:r>
              <a:rPr kumimoji="1" lang="en-US" altLang="ja-JP"/>
              <a:t>20pt</a:t>
            </a:r>
            <a:endParaRPr kumimoji="1" lang="ja-JP" altLang="en-US"/>
          </a:p>
          <a:p>
            <a:pPr lvl="2"/>
            <a:r>
              <a:rPr kumimoji="1" lang="ja-JP" altLang="en-US"/>
              <a:t>第</a:t>
            </a:r>
            <a:r>
              <a:rPr kumimoji="1" lang="en-US" altLang="ja-JP"/>
              <a:t>3</a:t>
            </a:r>
            <a:r>
              <a:rPr kumimoji="1" lang="ja-JP" altLang="en-US"/>
              <a:t>レベル </a:t>
            </a:r>
            <a:r>
              <a:rPr kumimoji="1" lang="en-US" altLang="ja-JP"/>
              <a:t>18pt</a:t>
            </a:r>
            <a:endParaRPr kumimoji="1" lang="ja-JP" altLang="en-US"/>
          </a:p>
          <a:p>
            <a:pPr lvl="3"/>
            <a:r>
              <a:rPr kumimoji="1" lang="ja-JP" altLang="en-US"/>
              <a:t>第</a:t>
            </a:r>
            <a:r>
              <a:rPr kumimoji="1" lang="en-US" altLang="ja-JP"/>
              <a:t>4</a:t>
            </a:r>
            <a:r>
              <a:rPr kumimoji="1" lang="ja-JP" altLang="en-US"/>
              <a:t>レベル </a:t>
            </a:r>
            <a:r>
              <a:rPr kumimoji="1" lang="en-US" altLang="ja-JP"/>
              <a:t>16pt</a:t>
            </a:r>
            <a:endParaRPr kumimoji="1" lang="ja-JP" altLang="en-US"/>
          </a:p>
          <a:p>
            <a:pPr lvl="4"/>
            <a:r>
              <a:rPr kumimoji="1" lang="ja-JP" altLang="en-US"/>
              <a:t>第</a:t>
            </a:r>
            <a:r>
              <a:rPr kumimoji="1" lang="en-US" altLang="ja-JP"/>
              <a:t>5</a:t>
            </a:r>
            <a:r>
              <a:rPr kumimoji="1" lang="ja-JP" altLang="en-US"/>
              <a:t>レベル </a:t>
            </a:r>
            <a:r>
              <a:rPr kumimoji="1" lang="en-US" altLang="ja-JP"/>
              <a:t>14pt</a:t>
            </a:r>
            <a:endParaRPr kumimoji="1" lang="ja-JP" altLang="en-US"/>
          </a:p>
        </p:txBody>
      </p:sp>
      <p:sp>
        <p:nvSpPr>
          <p:cNvPr id="19" name="サブタイトル">
            <a:extLst>
              <a:ext uri="{FF2B5EF4-FFF2-40B4-BE49-F238E27FC236}">
                <a16:creationId xmlns:a16="http://schemas.microsoft.com/office/drawing/2014/main" id="{98C6F097-3B93-4E96-A37D-5945EA06EA9B}"/>
              </a:ext>
            </a:extLst>
          </p:cNvPr>
          <p:cNvSpPr>
            <a:spLocks noGrp="1"/>
          </p:cNvSpPr>
          <p:nvPr>
            <p:ph type="body" sz="quarter" idx="16" hasCustomPrompt="1"/>
          </p:nvPr>
        </p:nvSpPr>
        <p:spPr>
          <a:xfrm>
            <a:off x="538163" y="1727200"/>
            <a:ext cx="9612312" cy="376770"/>
          </a:xfrm>
          <a:prstGeom prst="rect">
            <a:avLst/>
          </a:prstGeom>
        </p:spPr>
        <p:txBody>
          <a:bodyPr anchor="b" anchorCtr="0"/>
          <a:lstStyle>
            <a:lvl1pPr marL="0" indent="0" fontAlgn="base">
              <a:spcAft>
                <a:spcPts val="600"/>
              </a:spcAft>
              <a:buNone/>
              <a:defRPr sz="2400" spc="100" baseline="0">
                <a:solidFill>
                  <a:schemeClr val="accent2"/>
                </a:solidFill>
              </a:defRPr>
            </a:lvl1pPr>
            <a:lvl2pPr marL="0" indent="0">
              <a:buNone/>
              <a:defRPr/>
            </a:lvl2pPr>
            <a:lvl3pPr marL="216000" indent="0">
              <a:buNone/>
              <a:defRPr/>
            </a:lvl3pPr>
            <a:lvl4pPr marL="504000" indent="0">
              <a:buNone/>
              <a:defRPr/>
            </a:lvl4pPr>
            <a:lvl5pPr marL="648000" indent="0">
              <a:buNone/>
              <a:defRPr/>
            </a:lvl5pPr>
          </a:lstStyle>
          <a:p>
            <a:pPr lvl="0"/>
            <a:r>
              <a:rPr kumimoji="1" lang="ja-JP" altLang="en-US"/>
              <a:t>サブタイトル</a:t>
            </a:r>
          </a:p>
        </p:txBody>
      </p:sp>
      <p:sp>
        <p:nvSpPr>
          <p:cNvPr id="14" name="ページタイトル">
            <a:extLst>
              <a:ext uri="{FF2B5EF4-FFF2-40B4-BE49-F238E27FC236}">
                <a16:creationId xmlns:a16="http://schemas.microsoft.com/office/drawing/2014/main" id="{10D1F128-2A43-4E10-A0EE-9D9CB2225035}"/>
              </a:ext>
            </a:extLst>
          </p:cNvPr>
          <p:cNvSpPr>
            <a:spLocks noGrp="1"/>
          </p:cNvSpPr>
          <p:nvPr>
            <p:ph type="subTitle" idx="10" hasCustomPrompt="1"/>
          </p:nvPr>
        </p:nvSpPr>
        <p:spPr>
          <a:xfrm>
            <a:off x="540000" y="778699"/>
            <a:ext cx="9216000" cy="553998"/>
          </a:xfrm>
          <a:prstGeom prst="rect">
            <a:avLst/>
          </a:prstGeom>
        </p:spPr>
        <p:txBody>
          <a:bodyPr bIns="0" anchor="b" anchorCtr="0">
            <a:noAutofit/>
          </a:bodyPr>
          <a:lstStyle>
            <a:lvl1pPr marL="0" indent="0" fontAlgn="base">
              <a:lnSpc>
                <a:spcPct val="100000"/>
              </a:lnSpc>
              <a:spcAft>
                <a:spcPts val="0"/>
              </a:spcAft>
              <a:buNone/>
              <a:defRPr sz="3600" b="1" spc="100" baseline="0">
                <a:solidFill>
                  <a:srgbClr val="003B83"/>
                </a:solidFill>
              </a:defRPr>
            </a:lvl1pPr>
          </a:lstStyle>
          <a:p>
            <a:r>
              <a:rPr kumimoji="1" lang="ja-JP" altLang="en-US"/>
              <a:t>ページタイトル（結論／メッセージ）</a:t>
            </a:r>
          </a:p>
        </p:txBody>
      </p:sp>
      <p:sp>
        <p:nvSpPr>
          <p:cNvPr id="15" name="X.X Section（節）">
            <a:extLst>
              <a:ext uri="{FF2B5EF4-FFF2-40B4-BE49-F238E27FC236}">
                <a16:creationId xmlns:a16="http://schemas.microsoft.com/office/drawing/2014/main" id="{443779AB-A854-4EA3-82B3-8A6CAF9123A5}"/>
              </a:ext>
            </a:extLst>
          </p:cNvPr>
          <p:cNvSpPr>
            <a:spLocks noGrp="1"/>
          </p:cNvSpPr>
          <p:nvPr>
            <p:ph type="title" hasCustomPrompt="1"/>
          </p:nvPr>
        </p:nvSpPr>
        <p:spPr>
          <a:xfrm>
            <a:off x="539906" y="360000"/>
            <a:ext cx="9216000" cy="216000"/>
          </a:xfrm>
        </p:spPr>
        <p:txBody>
          <a:bodyPr anchor="t" anchorCtr="0">
            <a:noAutofit/>
          </a:bodyPr>
          <a:lstStyle>
            <a:lvl1pPr fontAlgn="ctr">
              <a:lnSpc>
                <a:spcPct val="100000"/>
              </a:lnSpc>
              <a:defRPr sz="1600" b="0">
                <a:solidFill>
                  <a:srgbClr val="003B83"/>
                </a:solidFill>
              </a:defRPr>
            </a:lvl1pPr>
          </a:lstStyle>
          <a:p>
            <a:r>
              <a:rPr kumimoji="1" lang="en-US" altLang="ja-JP"/>
              <a:t>X.X</a:t>
            </a:r>
            <a:r>
              <a:rPr kumimoji="1" lang="ja-JP" altLang="en-US"/>
              <a:t> </a:t>
            </a:r>
            <a:r>
              <a:rPr kumimoji="1" lang="en-US" altLang="ja-JP"/>
              <a:t>Section</a:t>
            </a:r>
            <a:r>
              <a:rPr kumimoji="1" lang="ja-JP" altLang="en-US"/>
              <a:t>（節）</a:t>
            </a:r>
          </a:p>
        </p:txBody>
      </p:sp>
      <p:sp>
        <p:nvSpPr>
          <p:cNvPr id="16" name="Page_num">
            <a:extLst>
              <a:ext uri="{FF2B5EF4-FFF2-40B4-BE49-F238E27FC236}">
                <a16:creationId xmlns:a16="http://schemas.microsoft.com/office/drawing/2014/main" id="{965543F5-880F-4398-9059-46B69C617DDE}"/>
              </a:ext>
            </a:extLst>
          </p:cNvPr>
          <p:cNvSpPr txBox="1"/>
          <p:nvPr userDrawn="1"/>
        </p:nvSpPr>
        <p:spPr>
          <a:xfrm>
            <a:off x="4985906" y="7290000"/>
            <a:ext cx="720000" cy="10800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defPPr>
              <a:defRPr lang="ja-JP"/>
            </a:defPPr>
            <a:lvl1pPr algn="ctr" fontAlgn="base">
              <a:spcBef>
                <a:spcPct val="0"/>
              </a:spcBef>
              <a:spcAft>
                <a:spcPct val="0"/>
              </a:spcAft>
              <a:buFontTx/>
              <a:buNone/>
              <a:defRPr sz="1200">
                <a:latin typeface="Arial" charset="0"/>
                <a:ea typeface="ＭＳ Ｐゴシック" charset="-128"/>
              </a:defRPr>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lvl="0" algn="ctr" fontAlgn="ctr"/>
            <a:fld id="{AB47E478-DBB3-43BC-A738-41880CA68C90}" type="slidenum">
              <a:rPr lang="ja-JP" altLang="en-US" sz="800" baseline="0" smtClean="0">
                <a:solidFill>
                  <a:srgbClr val="595757"/>
                </a:solidFill>
                <a:latin typeface="+mn-lt"/>
                <a:ea typeface="+mn-ea"/>
                <a:sym typeface="Arial"/>
              </a:rPr>
              <a:pPr lvl="0" algn="ctr" fontAlgn="ctr"/>
              <a:t>‹#›</a:t>
            </a:fld>
            <a:endParaRPr lang="ja-JP" altLang="en-US" sz="800" baseline="0">
              <a:solidFill>
                <a:srgbClr val="595757"/>
              </a:solidFill>
              <a:latin typeface="+mn-lt"/>
              <a:ea typeface="+mn-ea"/>
              <a:sym typeface="Arial"/>
            </a:endParaRPr>
          </a:p>
        </p:txBody>
      </p:sp>
    </p:spTree>
    <p:extLst>
      <p:ext uri="{BB962C8B-B14F-4D97-AF65-F5344CB8AC3E}">
        <p14:creationId xmlns:p14="http://schemas.microsoft.com/office/powerpoint/2010/main" val="3317708403"/>
      </p:ext>
    </p:extLst>
  </p:cSld>
  <p:clrMapOvr>
    <a:masterClrMapping/>
  </p:clrMapOvr>
  <p:extLst>
    <p:ext uri="{DCECCB84-F9BA-43D5-87BE-67443E8EF086}">
      <p15:sldGuideLst xmlns:p15="http://schemas.microsoft.com/office/powerpoint/2012/main">
        <p15:guide id="7" orient="horz" pos="1088">
          <p15:clr>
            <a:srgbClr val="FBAE40"/>
          </p15:clr>
        </p15:guide>
        <p15:guide id="9" pos="3242">
          <p15:clr>
            <a:srgbClr val="FBAE40"/>
          </p15:clr>
        </p15:guide>
        <p15:guide id="10" pos="349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中面 C">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094B7600-D5B6-408A-9EA6-B53171E6A1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0691813" cy="431017"/>
          </a:xfrm>
          <a:prstGeom prst="rect">
            <a:avLst/>
          </a:prstGeom>
        </p:spPr>
      </p:pic>
      <p:cxnSp>
        <p:nvCxnSpPr>
          <p:cNvPr id="12" name="ライン_フッター">
            <a:extLst>
              <a:ext uri="{FF2B5EF4-FFF2-40B4-BE49-F238E27FC236}">
                <a16:creationId xmlns:a16="http://schemas.microsoft.com/office/drawing/2014/main" id="{65B17515-FD1C-4DA3-906A-E7D62E556228}"/>
              </a:ext>
            </a:extLst>
          </p:cNvPr>
          <p:cNvCxnSpPr>
            <a:cxnSpLocks/>
          </p:cNvCxnSpPr>
          <p:nvPr userDrawn="1"/>
        </p:nvCxnSpPr>
        <p:spPr>
          <a:xfrm>
            <a:off x="450000" y="7236000"/>
            <a:ext cx="9792000" cy="0"/>
          </a:xfrm>
          <a:prstGeom prst="line">
            <a:avLst/>
          </a:prstGeom>
          <a:ln w="4445">
            <a:solidFill>
              <a:srgbClr val="939292"/>
            </a:solidFill>
          </a:ln>
        </p:spPr>
        <p:style>
          <a:lnRef idx="1">
            <a:schemeClr val="accent1"/>
          </a:lnRef>
          <a:fillRef idx="0">
            <a:schemeClr val="accent1"/>
          </a:fillRef>
          <a:effectRef idx="0">
            <a:schemeClr val="accent1"/>
          </a:effectRef>
          <a:fontRef idx="minor">
            <a:schemeClr val="tx1"/>
          </a:fontRef>
        </p:style>
      </p:cxnSp>
      <p:cxnSp>
        <p:nvCxnSpPr>
          <p:cNvPr id="15" name="ライン_ヘッダー">
            <a:extLst>
              <a:ext uri="{FF2B5EF4-FFF2-40B4-BE49-F238E27FC236}">
                <a16:creationId xmlns:a16="http://schemas.microsoft.com/office/drawing/2014/main" id="{9094DC75-E9CC-4E8A-B244-C36DA46930CB}"/>
              </a:ext>
            </a:extLst>
          </p:cNvPr>
          <p:cNvCxnSpPr>
            <a:cxnSpLocks/>
          </p:cNvCxnSpPr>
          <p:nvPr userDrawn="1"/>
        </p:nvCxnSpPr>
        <p:spPr>
          <a:xfrm>
            <a:off x="449263" y="1440000"/>
            <a:ext cx="9792549" cy="0"/>
          </a:xfrm>
          <a:prstGeom prst="line">
            <a:avLst/>
          </a:prstGeom>
          <a:ln w="4445">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出所">
            <a:extLst>
              <a:ext uri="{FF2B5EF4-FFF2-40B4-BE49-F238E27FC236}">
                <a16:creationId xmlns:a16="http://schemas.microsoft.com/office/drawing/2014/main" id="{F3EDC652-6BA6-47EC-BB40-FE905CE2BBF0}"/>
              </a:ext>
            </a:extLst>
          </p:cNvPr>
          <p:cNvSpPr>
            <a:spLocks noGrp="1"/>
          </p:cNvSpPr>
          <p:nvPr>
            <p:ph type="body" sz="quarter" idx="20" hasCustomPrompt="1"/>
          </p:nvPr>
        </p:nvSpPr>
        <p:spPr>
          <a:xfrm>
            <a:off x="539750" y="6956578"/>
            <a:ext cx="9612313" cy="135422"/>
          </a:xfrm>
        </p:spPr>
        <p:txBody>
          <a:bodyPr anchor="b" anchorCtr="0"/>
          <a:lstStyle>
            <a:lvl1pPr marL="252000" indent="-252000" fontAlgn="ctr">
              <a:lnSpc>
                <a:spcPct val="110000"/>
              </a:lnSpc>
              <a:spcAft>
                <a:spcPts val="0"/>
              </a:spcAft>
              <a:buNone/>
              <a:defRPr sz="800" b="0">
                <a:solidFill>
                  <a:srgbClr val="000000"/>
                </a:solidFill>
                <a:latin typeface="+mn-ea"/>
                <a:ea typeface="+mn-ea"/>
              </a:defRPr>
            </a:lvl1pPr>
            <a:lvl2pPr marL="54000" indent="0">
              <a:buNone/>
              <a:defRPr sz="800">
                <a:solidFill>
                  <a:srgbClr val="000000"/>
                </a:solidFill>
                <a:latin typeface="+mn-ea"/>
                <a:ea typeface="+mn-ea"/>
              </a:defRPr>
            </a:lvl2pPr>
            <a:lvl3pPr marL="324000" indent="0">
              <a:buNone/>
              <a:defRPr sz="800">
                <a:solidFill>
                  <a:srgbClr val="000000"/>
                </a:solidFill>
                <a:latin typeface="+mn-ea"/>
                <a:ea typeface="+mn-ea"/>
              </a:defRPr>
            </a:lvl3pPr>
            <a:lvl4pPr marL="576000" indent="0">
              <a:buNone/>
              <a:defRPr sz="800">
                <a:solidFill>
                  <a:srgbClr val="000000"/>
                </a:solidFill>
                <a:latin typeface="+mn-ea"/>
                <a:ea typeface="+mn-ea"/>
              </a:defRPr>
            </a:lvl4pPr>
            <a:lvl5pPr marL="792000" indent="0">
              <a:buNone/>
              <a:defRPr sz="800">
                <a:solidFill>
                  <a:srgbClr val="000000"/>
                </a:solidFill>
                <a:latin typeface="+mn-ea"/>
                <a:ea typeface="+mn-ea"/>
              </a:defRPr>
            </a:lvl5pPr>
          </a:lstStyle>
          <a:p>
            <a:pPr lvl="0"/>
            <a:r>
              <a:rPr kumimoji="1" lang="ja-JP" altLang="en-US"/>
              <a:t>出所）</a:t>
            </a:r>
          </a:p>
        </p:txBody>
      </p:sp>
      <p:sp>
        <p:nvSpPr>
          <p:cNvPr id="13" name="テキスト 2">
            <a:extLst>
              <a:ext uri="{FF2B5EF4-FFF2-40B4-BE49-F238E27FC236}">
                <a16:creationId xmlns:a16="http://schemas.microsoft.com/office/drawing/2014/main" id="{B96F8911-0830-42C0-B1A0-0EB312F5FA8D}"/>
              </a:ext>
            </a:extLst>
          </p:cNvPr>
          <p:cNvSpPr>
            <a:spLocks noGrp="1"/>
          </p:cNvSpPr>
          <p:nvPr>
            <p:ph type="body" sz="quarter" idx="19" hasCustomPrompt="1"/>
          </p:nvPr>
        </p:nvSpPr>
        <p:spPr>
          <a:xfrm>
            <a:off x="5545075" y="2356650"/>
            <a:ext cx="4606925" cy="1549976"/>
          </a:xfrm>
        </p:spPr>
        <p:txBody>
          <a:bodyPr>
            <a:spAutoFit/>
          </a:bodyPr>
          <a:lstStyle>
            <a:lvl1pPr marL="0" indent="0" fontAlgn="base">
              <a:lnSpc>
                <a:spcPct val="130000"/>
              </a:lnSpc>
              <a:spcAft>
                <a:spcPts val="1200"/>
              </a:spcAft>
              <a:buNone/>
              <a:defRPr sz="1600" b="0" baseline="0">
                <a:solidFill>
                  <a:srgbClr val="000000"/>
                </a:solidFill>
                <a:latin typeface="+mn-ea"/>
                <a:ea typeface="+mn-ea"/>
              </a:defRPr>
            </a:lvl1pPr>
          </a:lstStyle>
          <a:p>
            <a:pPr lvl="0"/>
            <a:r>
              <a:rPr kumimoji="1" lang="ja-JP" altLang="en-US"/>
              <a:t>テキストが入ります①テキストが入ります②テキストが入ります③テキストが入ります④テキストが入ります⑤テキストが入ります⑥テキストが入ります⑦テキストが入ります⑧テキストが入ります⑨テキストが入ります❶</a:t>
            </a:r>
          </a:p>
        </p:txBody>
      </p:sp>
      <p:sp>
        <p:nvSpPr>
          <p:cNvPr id="11" name="サブタイトル 2">
            <a:extLst>
              <a:ext uri="{FF2B5EF4-FFF2-40B4-BE49-F238E27FC236}">
                <a16:creationId xmlns:a16="http://schemas.microsoft.com/office/drawing/2014/main" id="{6700803E-768F-45E3-BEF2-C206769E2DB0}"/>
              </a:ext>
            </a:extLst>
          </p:cNvPr>
          <p:cNvSpPr>
            <a:spLocks noGrp="1"/>
          </p:cNvSpPr>
          <p:nvPr>
            <p:ph type="body" sz="quarter" idx="18" hasCustomPrompt="1"/>
          </p:nvPr>
        </p:nvSpPr>
        <p:spPr>
          <a:xfrm>
            <a:off x="5545075" y="1728000"/>
            <a:ext cx="4606925" cy="376770"/>
          </a:xfrm>
        </p:spPr>
        <p:txBody>
          <a:bodyPr anchor="t" anchorCtr="0">
            <a:spAutoFit/>
          </a:bodyPr>
          <a:lstStyle>
            <a:lvl1pPr marL="0" indent="0" fontAlgn="base">
              <a:spcAft>
                <a:spcPts val="600"/>
              </a:spcAft>
              <a:buNone/>
              <a:defRPr spc="100" baseline="0">
                <a:solidFill>
                  <a:schemeClr val="accent2"/>
                </a:solidFill>
              </a:defRPr>
            </a:lvl1pPr>
          </a:lstStyle>
          <a:p>
            <a:pPr lvl="0"/>
            <a:r>
              <a:rPr kumimoji="1" lang="ja-JP" altLang="en-US"/>
              <a:t>サブタイトル</a:t>
            </a:r>
          </a:p>
        </p:txBody>
      </p:sp>
      <p:sp>
        <p:nvSpPr>
          <p:cNvPr id="10" name="テキスト 1">
            <a:extLst>
              <a:ext uri="{FF2B5EF4-FFF2-40B4-BE49-F238E27FC236}">
                <a16:creationId xmlns:a16="http://schemas.microsoft.com/office/drawing/2014/main" id="{DBE8376B-421B-496C-851F-B637EC59C05C}"/>
              </a:ext>
            </a:extLst>
          </p:cNvPr>
          <p:cNvSpPr>
            <a:spLocks noGrp="1"/>
          </p:cNvSpPr>
          <p:nvPr>
            <p:ph type="body" sz="quarter" idx="17" hasCustomPrompt="1"/>
          </p:nvPr>
        </p:nvSpPr>
        <p:spPr>
          <a:xfrm>
            <a:off x="539750" y="2356650"/>
            <a:ext cx="4606925" cy="1549976"/>
          </a:xfrm>
        </p:spPr>
        <p:txBody>
          <a:bodyPr>
            <a:spAutoFit/>
          </a:bodyPr>
          <a:lstStyle>
            <a:lvl1pPr marL="0" indent="0" fontAlgn="base">
              <a:lnSpc>
                <a:spcPct val="130000"/>
              </a:lnSpc>
              <a:spcAft>
                <a:spcPts val="1200"/>
              </a:spcAft>
              <a:buNone/>
              <a:defRPr sz="1600" b="0" baseline="0">
                <a:solidFill>
                  <a:srgbClr val="000000"/>
                </a:solidFill>
                <a:latin typeface="+mn-ea"/>
                <a:ea typeface="+mn-ea"/>
              </a:defRPr>
            </a:lvl1pPr>
          </a:lstStyle>
          <a:p>
            <a:pPr lvl="0"/>
            <a:r>
              <a:rPr kumimoji="1" lang="ja-JP" altLang="en-US"/>
              <a:t>テキストが入ります①テキストが入ります②テキストが入ります③テキストが入ります④テキストが入ります⑤テキストが入ります⑥テキストが入ります⑦テキストが入ります⑧テキストが入ります⑨テキストが入ります❶</a:t>
            </a:r>
          </a:p>
        </p:txBody>
      </p:sp>
      <p:sp>
        <p:nvSpPr>
          <p:cNvPr id="22" name="サブタイトル 1">
            <a:extLst>
              <a:ext uri="{FF2B5EF4-FFF2-40B4-BE49-F238E27FC236}">
                <a16:creationId xmlns:a16="http://schemas.microsoft.com/office/drawing/2014/main" id="{78A5186F-C51C-46F1-A6BF-CCCC78A37EE4}"/>
              </a:ext>
            </a:extLst>
          </p:cNvPr>
          <p:cNvSpPr>
            <a:spLocks noGrp="1"/>
          </p:cNvSpPr>
          <p:nvPr>
            <p:ph type="body" sz="quarter" idx="16" hasCustomPrompt="1"/>
          </p:nvPr>
        </p:nvSpPr>
        <p:spPr>
          <a:xfrm>
            <a:off x="539750" y="1728000"/>
            <a:ext cx="4606925" cy="376770"/>
          </a:xfrm>
        </p:spPr>
        <p:txBody>
          <a:bodyPr anchor="t" anchorCtr="0">
            <a:spAutoFit/>
          </a:bodyPr>
          <a:lstStyle>
            <a:lvl1pPr marL="0" indent="0" fontAlgn="base">
              <a:spcAft>
                <a:spcPts val="600"/>
              </a:spcAft>
              <a:buNone/>
              <a:defRPr spc="100" baseline="0">
                <a:solidFill>
                  <a:schemeClr val="accent2"/>
                </a:solidFill>
              </a:defRPr>
            </a:lvl1pPr>
          </a:lstStyle>
          <a:p>
            <a:pPr lvl="0"/>
            <a:r>
              <a:rPr kumimoji="1" lang="ja-JP" altLang="en-US"/>
              <a:t>サブタイトル</a:t>
            </a:r>
          </a:p>
        </p:txBody>
      </p:sp>
      <p:sp>
        <p:nvSpPr>
          <p:cNvPr id="20" name="ページタイトル">
            <a:extLst>
              <a:ext uri="{FF2B5EF4-FFF2-40B4-BE49-F238E27FC236}">
                <a16:creationId xmlns:a16="http://schemas.microsoft.com/office/drawing/2014/main" id="{CC7E9ED0-9B55-49C1-975A-5EB17D95FEBD}"/>
              </a:ext>
            </a:extLst>
          </p:cNvPr>
          <p:cNvSpPr>
            <a:spLocks noGrp="1"/>
          </p:cNvSpPr>
          <p:nvPr>
            <p:ph type="subTitle" idx="10" hasCustomPrompt="1"/>
          </p:nvPr>
        </p:nvSpPr>
        <p:spPr>
          <a:xfrm>
            <a:off x="540000" y="778699"/>
            <a:ext cx="9216000" cy="553998"/>
          </a:xfrm>
          <a:prstGeom prst="rect">
            <a:avLst/>
          </a:prstGeom>
        </p:spPr>
        <p:txBody>
          <a:bodyPr bIns="0" anchor="b" anchorCtr="0">
            <a:noAutofit/>
          </a:bodyPr>
          <a:lstStyle>
            <a:lvl1pPr marL="0" indent="0" fontAlgn="base">
              <a:lnSpc>
                <a:spcPct val="100000"/>
              </a:lnSpc>
              <a:spcAft>
                <a:spcPts val="0"/>
              </a:spcAft>
              <a:buNone/>
              <a:defRPr sz="3600" b="1" spc="100" baseline="0">
                <a:solidFill>
                  <a:srgbClr val="003B83"/>
                </a:solidFill>
              </a:defRPr>
            </a:lvl1pPr>
          </a:lstStyle>
          <a:p>
            <a:r>
              <a:rPr kumimoji="1" lang="ja-JP" altLang="en-US"/>
              <a:t>ページタイトル（結論／メッセージ）</a:t>
            </a:r>
          </a:p>
        </p:txBody>
      </p:sp>
      <p:sp>
        <p:nvSpPr>
          <p:cNvPr id="21" name="X.X Section（節）">
            <a:extLst>
              <a:ext uri="{FF2B5EF4-FFF2-40B4-BE49-F238E27FC236}">
                <a16:creationId xmlns:a16="http://schemas.microsoft.com/office/drawing/2014/main" id="{949A7B11-5797-4C1C-AC43-2B95E166B8B4}"/>
              </a:ext>
            </a:extLst>
          </p:cNvPr>
          <p:cNvSpPr>
            <a:spLocks noGrp="1"/>
          </p:cNvSpPr>
          <p:nvPr>
            <p:ph type="title" hasCustomPrompt="1"/>
          </p:nvPr>
        </p:nvSpPr>
        <p:spPr>
          <a:xfrm>
            <a:off x="539906" y="360696"/>
            <a:ext cx="9216000" cy="216000"/>
          </a:xfrm>
        </p:spPr>
        <p:txBody>
          <a:bodyPr anchor="t" anchorCtr="0">
            <a:noAutofit/>
          </a:bodyPr>
          <a:lstStyle>
            <a:lvl1pPr fontAlgn="ctr">
              <a:lnSpc>
                <a:spcPct val="100000"/>
              </a:lnSpc>
              <a:defRPr sz="1600" b="0">
                <a:solidFill>
                  <a:srgbClr val="003B83"/>
                </a:solidFill>
              </a:defRPr>
            </a:lvl1pPr>
          </a:lstStyle>
          <a:p>
            <a:r>
              <a:rPr kumimoji="1" lang="en-US" altLang="ja-JP"/>
              <a:t>X.X</a:t>
            </a:r>
            <a:r>
              <a:rPr kumimoji="1" lang="ja-JP" altLang="en-US"/>
              <a:t> </a:t>
            </a:r>
            <a:r>
              <a:rPr kumimoji="1" lang="en-US" altLang="ja-JP"/>
              <a:t>Section</a:t>
            </a:r>
            <a:r>
              <a:rPr kumimoji="1" lang="ja-JP" altLang="en-US"/>
              <a:t>（節）</a:t>
            </a:r>
          </a:p>
        </p:txBody>
      </p:sp>
      <p:sp>
        <p:nvSpPr>
          <p:cNvPr id="18" name="Page_num">
            <a:extLst>
              <a:ext uri="{FF2B5EF4-FFF2-40B4-BE49-F238E27FC236}">
                <a16:creationId xmlns:a16="http://schemas.microsoft.com/office/drawing/2014/main" id="{E0BF0B69-5E38-44FB-927D-CE649FC401D5}"/>
              </a:ext>
            </a:extLst>
          </p:cNvPr>
          <p:cNvSpPr txBox="1"/>
          <p:nvPr userDrawn="1"/>
        </p:nvSpPr>
        <p:spPr>
          <a:xfrm>
            <a:off x="4985906" y="7290000"/>
            <a:ext cx="720000" cy="10800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defPPr>
              <a:defRPr lang="ja-JP"/>
            </a:defPPr>
            <a:lvl1pPr algn="ctr" fontAlgn="base">
              <a:spcBef>
                <a:spcPct val="0"/>
              </a:spcBef>
              <a:spcAft>
                <a:spcPct val="0"/>
              </a:spcAft>
              <a:buFontTx/>
              <a:buNone/>
              <a:defRPr sz="1200">
                <a:latin typeface="Arial" charset="0"/>
                <a:ea typeface="ＭＳ Ｐゴシック" charset="-128"/>
              </a:defRPr>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lvl="0" algn="ctr" fontAlgn="ctr"/>
            <a:fld id="{AB47E478-DBB3-43BC-A738-41880CA68C90}" type="slidenum">
              <a:rPr lang="ja-JP" altLang="en-US" sz="800" baseline="0" smtClean="0">
                <a:solidFill>
                  <a:srgbClr val="595757"/>
                </a:solidFill>
                <a:latin typeface="+mn-lt"/>
                <a:ea typeface="+mn-ea"/>
                <a:sym typeface="Arial"/>
              </a:rPr>
              <a:pPr lvl="0" algn="ctr" fontAlgn="ctr"/>
              <a:t>‹#›</a:t>
            </a:fld>
            <a:endParaRPr lang="ja-JP" altLang="en-US" sz="800" baseline="0">
              <a:solidFill>
                <a:srgbClr val="595757"/>
              </a:solidFill>
              <a:latin typeface="+mn-lt"/>
              <a:ea typeface="+mn-ea"/>
              <a:sym typeface="Arial"/>
            </a:endParaRPr>
          </a:p>
        </p:txBody>
      </p:sp>
    </p:spTree>
    <p:extLst>
      <p:ext uri="{BB962C8B-B14F-4D97-AF65-F5344CB8AC3E}">
        <p14:creationId xmlns:p14="http://schemas.microsoft.com/office/powerpoint/2010/main" val="1160575252"/>
      </p:ext>
    </p:extLst>
  </p:cSld>
  <p:clrMapOvr>
    <a:masterClrMapping/>
  </p:clrMapOvr>
  <p:extLst>
    <p:ext uri="{DCECCB84-F9BA-43D5-87BE-67443E8EF086}">
      <p15:sldGuideLst xmlns:p15="http://schemas.microsoft.com/office/powerpoint/2012/main">
        <p15:guide id="7" orient="horz" pos="1088">
          <p15:clr>
            <a:srgbClr val="FBAE40"/>
          </p15:clr>
        </p15:guide>
        <p15:guide id="9" pos="3242">
          <p15:clr>
            <a:srgbClr val="FBAE40"/>
          </p15:clr>
        </p15:guide>
        <p15:guide id="10" pos="348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中面 タイトルのみ">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2D760F75-EDFA-4D96-9427-F82E2062C21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0691813" cy="431017"/>
          </a:xfrm>
          <a:prstGeom prst="rect">
            <a:avLst/>
          </a:prstGeom>
        </p:spPr>
      </p:pic>
      <p:cxnSp>
        <p:nvCxnSpPr>
          <p:cNvPr id="12" name="ライン_フッター">
            <a:extLst>
              <a:ext uri="{FF2B5EF4-FFF2-40B4-BE49-F238E27FC236}">
                <a16:creationId xmlns:a16="http://schemas.microsoft.com/office/drawing/2014/main" id="{65B17515-FD1C-4DA3-906A-E7D62E556228}"/>
              </a:ext>
            </a:extLst>
          </p:cNvPr>
          <p:cNvCxnSpPr>
            <a:cxnSpLocks/>
          </p:cNvCxnSpPr>
          <p:nvPr userDrawn="1"/>
        </p:nvCxnSpPr>
        <p:spPr>
          <a:xfrm>
            <a:off x="450000" y="7236000"/>
            <a:ext cx="9792000" cy="0"/>
          </a:xfrm>
          <a:prstGeom prst="line">
            <a:avLst/>
          </a:prstGeom>
          <a:ln w="4445">
            <a:solidFill>
              <a:srgbClr val="939292"/>
            </a:solidFill>
          </a:ln>
        </p:spPr>
        <p:style>
          <a:lnRef idx="1">
            <a:schemeClr val="accent1"/>
          </a:lnRef>
          <a:fillRef idx="0">
            <a:schemeClr val="accent1"/>
          </a:fillRef>
          <a:effectRef idx="0">
            <a:schemeClr val="accent1"/>
          </a:effectRef>
          <a:fontRef idx="minor">
            <a:schemeClr val="tx1"/>
          </a:fontRef>
        </p:style>
      </p:cxnSp>
      <p:cxnSp>
        <p:nvCxnSpPr>
          <p:cNvPr id="15" name="ライン_ヘッダー">
            <a:extLst>
              <a:ext uri="{FF2B5EF4-FFF2-40B4-BE49-F238E27FC236}">
                <a16:creationId xmlns:a16="http://schemas.microsoft.com/office/drawing/2014/main" id="{9094DC75-E9CC-4E8A-B244-C36DA46930CB}"/>
              </a:ext>
            </a:extLst>
          </p:cNvPr>
          <p:cNvCxnSpPr>
            <a:cxnSpLocks/>
          </p:cNvCxnSpPr>
          <p:nvPr userDrawn="1"/>
        </p:nvCxnSpPr>
        <p:spPr>
          <a:xfrm>
            <a:off x="449263" y="1440000"/>
            <a:ext cx="9792549" cy="0"/>
          </a:xfrm>
          <a:prstGeom prst="line">
            <a:avLst/>
          </a:prstGeom>
          <a:ln w="4445">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ページタイトル">
            <a:extLst>
              <a:ext uri="{FF2B5EF4-FFF2-40B4-BE49-F238E27FC236}">
                <a16:creationId xmlns:a16="http://schemas.microsoft.com/office/drawing/2014/main" id="{CC7E9ED0-9B55-49C1-975A-5EB17D95FEBD}"/>
              </a:ext>
            </a:extLst>
          </p:cNvPr>
          <p:cNvSpPr>
            <a:spLocks noGrp="1"/>
          </p:cNvSpPr>
          <p:nvPr>
            <p:ph type="subTitle" idx="10" hasCustomPrompt="1"/>
          </p:nvPr>
        </p:nvSpPr>
        <p:spPr>
          <a:xfrm>
            <a:off x="540000" y="778699"/>
            <a:ext cx="9216000" cy="553998"/>
          </a:xfrm>
          <a:prstGeom prst="rect">
            <a:avLst/>
          </a:prstGeom>
        </p:spPr>
        <p:txBody>
          <a:bodyPr bIns="0" anchor="b" anchorCtr="0">
            <a:noAutofit/>
          </a:bodyPr>
          <a:lstStyle>
            <a:lvl1pPr marL="0" indent="0" fontAlgn="base">
              <a:lnSpc>
                <a:spcPct val="100000"/>
              </a:lnSpc>
              <a:spcAft>
                <a:spcPts val="0"/>
              </a:spcAft>
              <a:buNone/>
              <a:defRPr sz="3600" b="1" spc="100" baseline="0">
                <a:solidFill>
                  <a:srgbClr val="003B83"/>
                </a:solidFill>
              </a:defRPr>
            </a:lvl1pPr>
          </a:lstStyle>
          <a:p>
            <a:r>
              <a:rPr kumimoji="1" lang="ja-JP" altLang="en-US"/>
              <a:t>ページタイトル（結論／メッセージ）</a:t>
            </a:r>
          </a:p>
        </p:txBody>
      </p:sp>
      <p:sp>
        <p:nvSpPr>
          <p:cNvPr id="21" name="X.X Section（節）">
            <a:extLst>
              <a:ext uri="{FF2B5EF4-FFF2-40B4-BE49-F238E27FC236}">
                <a16:creationId xmlns:a16="http://schemas.microsoft.com/office/drawing/2014/main" id="{949A7B11-5797-4C1C-AC43-2B95E166B8B4}"/>
              </a:ext>
            </a:extLst>
          </p:cNvPr>
          <p:cNvSpPr>
            <a:spLocks noGrp="1"/>
          </p:cNvSpPr>
          <p:nvPr>
            <p:ph type="title" hasCustomPrompt="1"/>
          </p:nvPr>
        </p:nvSpPr>
        <p:spPr>
          <a:xfrm>
            <a:off x="539906" y="360696"/>
            <a:ext cx="9216000" cy="216000"/>
          </a:xfrm>
        </p:spPr>
        <p:txBody>
          <a:bodyPr anchor="t" anchorCtr="0">
            <a:noAutofit/>
          </a:bodyPr>
          <a:lstStyle>
            <a:lvl1pPr fontAlgn="ctr">
              <a:lnSpc>
                <a:spcPct val="100000"/>
              </a:lnSpc>
              <a:defRPr sz="1600" b="0">
                <a:solidFill>
                  <a:srgbClr val="003B83"/>
                </a:solidFill>
              </a:defRPr>
            </a:lvl1pPr>
          </a:lstStyle>
          <a:p>
            <a:r>
              <a:rPr kumimoji="1" lang="en-US" altLang="ja-JP"/>
              <a:t>X.X</a:t>
            </a:r>
            <a:r>
              <a:rPr kumimoji="1" lang="ja-JP" altLang="en-US"/>
              <a:t> </a:t>
            </a:r>
            <a:r>
              <a:rPr kumimoji="1" lang="en-US" altLang="ja-JP"/>
              <a:t>Section</a:t>
            </a:r>
            <a:r>
              <a:rPr kumimoji="1" lang="ja-JP" altLang="en-US"/>
              <a:t>（節）</a:t>
            </a:r>
          </a:p>
        </p:txBody>
      </p:sp>
      <p:sp>
        <p:nvSpPr>
          <p:cNvPr id="9" name="出所">
            <a:extLst>
              <a:ext uri="{FF2B5EF4-FFF2-40B4-BE49-F238E27FC236}">
                <a16:creationId xmlns:a16="http://schemas.microsoft.com/office/drawing/2014/main" id="{1508CE7A-03C5-4AC7-868B-F353F8D6591E}"/>
              </a:ext>
            </a:extLst>
          </p:cNvPr>
          <p:cNvSpPr>
            <a:spLocks noGrp="1"/>
          </p:cNvSpPr>
          <p:nvPr>
            <p:ph type="body" sz="quarter" idx="16" hasCustomPrompt="1"/>
          </p:nvPr>
        </p:nvSpPr>
        <p:spPr>
          <a:xfrm>
            <a:off x="539750" y="6956578"/>
            <a:ext cx="9612313" cy="135422"/>
          </a:xfrm>
        </p:spPr>
        <p:txBody>
          <a:bodyPr anchor="b" anchorCtr="0"/>
          <a:lstStyle>
            <a:lvl1pPr marL="252000" indent="-252000" fontAlgn="ctr">
              <a:lnSpc>
                <a:spcPct val="110000"/>
              </a:lnSpc>
              <a:spcAft>
                <a:spcPts val="0"/>
              </a:spcAft>
              <a:buNone/>
              <a:defRPr sz="800" b="0">
                <a:solidFill>
                  <a:srgbClr val="000000"/>
                </a:solidFill>
                <a:latin typeface="+mn-ea"/>
                <a:ea typeface="+mn-ea"/>
              </a:defRPr>
            </a:lvl1pPr>
            <a:lvl2pPr marL="54000" indent="0">
              <a:buNone/>
              <a:defRPr sz="800">
                <a:solidFill>
                  <a:srgbClr val="000000"/>
                </a:solidFill>
                <a:latin typeface="+mn-ea"/>
                <a:ea typeface="+mn-ea"/>
              </a:defRPr>
            </a:lvl2pPr>
            <a:lvl3pPr marL="324000" indent="0">
              <a:buNone/>
              <a:defRPr sz="800">
                <a:solidFill>
                  <a:srgbClr val="000000"/>
                </a:solidFill>
                <a:latin typeface="+mn-ea"/>
                <a:ea typeface="+mn-ea"/>
              </a:defRPr>
            </a:lvl3pPr>
            <a:lvl4pPr marL="576000" indent="0">
              <a:buNone/>
              <a:defRPr sz="800">
                <a:solidFill>
                  <a:srgbClr val="000000"/>
                </a:solidFill>
                <a:latin typeface="+mn-ea"/>
                <a:ea typeface="+mn-ea"/>
              </a:defRPr>
            </a:lvl4pPr>
            <a:lvl5pPr marL="792000" indent="0">
              <a:buNone/>
              <a:defRPr sz="800">
                <a:solidFill>
                  <a:srgbClr val="000000"/>
                </a:solidFill>
                <a:latin typeface="+mn-ea"/>
                <a:ea typeface="+mn-ea"/>
              </a:defRPr>
            </a:lvl5pPr>
          </a:lstStyle>
          <a:p>
            <a:pPr lvl="0"/>
            <a:r>
              <a:rPr kumimoji="1" lang="ja-JP" altLang="en-US"/>
              <a:t>出所）</a:t>
            </a:r>
          </a:p>
        </p:txBody>
      </p:sp>
      <p:sp>
        <p:nvSpPr>
          <p:cNvPr id="14" name="Page_num">
            <a:extLst>
              <a:ext uri="{FF2B5EF4-FFF2-40B4-BE49-F238E27FC236}">
                <a16:creationId xmlns:a16="http://schemas.microsoft.com/office/drawing/2014/main" id="{2275F967-DE6A-474C-BA32-838840675DAE}"/>
              </a:ext>
            </a:extLst>
          </p:cNvPr>
          <p:cNvSpPr txBox="1"/>
          <p:nvPr userDrawn="1"/>
        </p:nvSpPr>
        <p:spPr>
          <a:xfrm>
            <a:off x="4985906" y="7290000"/>
            <a:ext cx="720000" cy="10800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defPPr>
              <a:defRPr lang="ja-JP"/>
            </a:defPPr>
            <a:lvl1pPr algn="ctr" fontAlgn="base">
              <a:spcBef>
                <a:spcPct val="0"/>
              </a:spcBef>
              <a:spcAft>
                <a:spcPct val="0"/>
              </a:spcAft>
              <a:buFontTx/>
              <a:buNone/>
              <a:defRPr sz="1200">
                <a:latin typeface="Arial" charset="0"/>
                <a:ea typeface="ＭＳ Ｐゴシック" charset="-128"/>
              </a:defRPr>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lvl="0" algn="ctr" fontAlgn="ctr"/>
            <a:fld id="{AB47E478-DBB3-43BC-A738-41880CA68C90}" type="slidenum">
              <a:rPr lang="ja-JP" altLang="en-US" sz="800" baseline="0" smtClean="0">
                <a:solidFill>
                  <a:srgbClr val="595757"/>
                </a:solidFill>
                <a:latin typeface="+mn-lt"/>
                <a:ea typeface="+mn-ea"/>
                <a:sym typeface="Arial"/>
              </a:rPr>
              <a:pPr lvl="0" algn="ctr" fontAlgn="ctr"/>
              <a:t>‹#›</a:t>
            </a:fld>
            <a:endParaRPr lang="ja-JP" altLang="en-US" sz="800" baseline="0">
              <a:solidFill>
                <a:srgbClr val="595757"/>
              </a:solidFill>
              <a:latin typeface="+mn-lt"/>
              <a:ea typeface="+mn-ea"/>
              <a:sym typeface="Arial"/>
            </a:endParaRPr>
          </a:p>
        </p:txBody>
      </p:sp>
    </p:spTree>
    <p:extLst>
      <p:ext uri="{BB962C8B-B14F-4D97-AF65-F5344CB8AC3E}">
        <p14:creationId xmlns:p14="http://schemas.microsoft.com/office/powerpoint/2010/main" val="2541817114"/>
      </p:ext>
    </p:extLst>
  </p:cSld>
  <p:clrMapOvr>
    <a:masterClrMapping/>
  </p:clrMapOvr>
  <p:extLst>
    <p:ext uri="{DCECCB84-F9BA-43D5-87BE-67443E8EF086}">
      <p15:sldGuideLst xmlns:p15="http://schemas.microsoft.com/office/powerpoint/2012/main">
        <p15:guide id="7" orient="horz" pos="1088">
          <p15:clr>
            <a:srgbClr val="FBAE40"/>
          </p15:clr>
        </p15:guide>
        <p15:guide id="9" pos="3242">
          <p15:clr>
            <a:srgbClr val="FBAE40"/>
          </p15:clr>
        </p15:guide>
        <p15:guide id="10" pos="349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cxnSp>
        <p:nvCxnSpPr>
          <p:cNvPr id="7" name="ライン_フッター">
            <a:extLst>
              <a:ext uri="{FF2B5EF4-FFF2-40B4-BE49-F238E27FC236}">
                <a16:creationId xmlns:a16="http://schemas.microsoft.com/office/drawing/2014/main" id="{2FF4C60B-F9C0-43ED-8DCE-DA74A6327812}"/>
              </a:ext>
            </a:extLst>
          </p:cNvPr>
          <p:cNvCxnSpPr>
            <a:cxnSpLocks/>
          </p:cNvCxnSpPr>
          <p:nvPr userDrawn="1"/>
        </p:nvCxnSpPr>
        <p:spPr>
          <a:xfrm>
            <a:off x="450000" y="7236000"/>
            <a:ext cx="9792000" cy="0"/>
          </a:xfrm>
          <a:prstGeom prst="line">
            <a:avLst/>
          </a:prstGeom>
          <a:ln w="4445">
            <a:solidFill>
              <a:srgbClr val="939292"/>
            </a:solidFill>
          </a:ln>
        </p:spPr>
        <p:style>
          <a:lnRef idx="1">
            <a:schemeClr val="accent1"/>
          </a:lnRef>
          <a:fillRef idx="0">
            <a:schemeClr val="accent1"/>
          </a:fillRef>
          <a:effectRef idx="0">
            <a:schemeClr val="accent1"/>
          </a:effectRef>
          <a:fontRef idx="minor">
            <a:schemeClr val="tx1"/>
          </a:fontRef>
        </p:style>
      </p:cxnSp>
      <p:sp>
        <p:nvSpPr>
          <p:cNvPr id="9" name="Page_num">
            <a:extLst>
              <a:ext uri="{FF2B5EF4-FFF2-40B4-BE49-F238E27FC236}">
                <a16:creationId xmlns:a16="http://schemas.microsoft.com/office/drawing/2014/main" id="{F67B1AEB-43E5-4A14-BD21-B804E0AE8FF0}"/>
              </a:ext>
            </a:extLst>
          </p:cNvPr>
          <p:cNvSpPr txBox="1"/>
          <p:nvPr userDrawn="1"/>
        </p:nvSpPr>
        <p:spPr>
          <a:xfrm>
            <a:off x="4985906" y="7290000"/>
            <a:ext cx="720000" cy="10800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defPPr>
              <a:defRPr lang="ja-JP"/>
            </a:defPPr>
            <a:lvl1pPr algn="ctr" fontAlgn="base">
              <a:spcBef>
                <a:spcPct val="0"/>
              </a:spcBef>
              <a:spcAft>
                <a:spcPct val="0"/>
              </a:spcAft>
              <a:buFontTx/>
              <a:buNone/>
              <a:defRPr sz="1200">
                <a:latin typeface="Arial" charset="0"/>
                <a:ea typeface="ＭＳ Ｐゴシック" charset="-128"/>
              </a:defRPr>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lvl="0" algn="ctr" fontAlgn="ctr"/>
            <a:fld id="{AB47E478-DBB3-43BC-A738-41880CA68C90}" type="slidenum">
              <a:rPr lang="ja-JP" altLang="en-US" sz="800" baseline="0" smtClean="0">
                <a:solidFill>
                  <a:srgbClr val="595757"/>
                </a:solidFill>
                <a:latin typeface="+mn-lt"/>
                <a:ea typeface="+mn-ea"/>
                <a:sym typeface="Arial"/>
              </a:rPr>
              <a:pPr lvl="0" algn="ctr" fontAlgn="ctr"/>
              <a:t>‹#›</a:t>
            </a:fld>
            <a:endParaRPr lang="ja-JP" altLang="en-US" sz="650" baseline="0">
              <a:solidFill>
                <a:srgbClr val="595757"/>
              </a:solidFill>
              <a:latin typeface="+mn-lt"/>
              <a:ea typeface="+mn-ea"/>
              <a:sym typeface="Arial"/>
            </a:endParaRPr>
          </a:p>
        </p:txBody>
      </p:sp>
    </p:spTree>
    <p:extLst>
      <p:ext uri="{BB962C8B-B14F-4D97-AF65-F5344CB8AC3E}">
        <p14:creationId xmlns:p14="http://schemas.microsoft.com/office/powerpoint/2010/main" val="841176167"/>
      </p:ext>
    </p:extLst>
  </p:cSld>
  <p:clrMapOvr>
    <a:masterClrMapping/>
  </p:clrMapOvr>
  <p:extLst>
    <p:ext uri="{DCECCB84-F9BA-43D5-87BE-67443E8EF086}">
      <p15:sldGuideLst xmlns:p15="http://schemas.microsoft.com/office/powerpoint/2012/main">
        <p15:guide id="2" pos="3242">
          <p15:clr>
            <a:srgbClr val="FBAE40"/>
          </p15:clr>
        </p15:guide>
        <p15:guide id="9" pos="349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Ending">
    <p:spTree>
      <p:nvGrpSpPr>
        <p:cNvPr id="1" name=""/>
        <p:cNvGrpSpPr/>
        <p:nvPr/>
      </p:nvGrpSpPr>
      <p:grpSpPr>
        <a:xfrm>
          <a:off x="0" y="0"/>
          <a:ext cx="0" cy="0"/>
          <a:chOff x="0" y="0"/>
          <a:chExt cx="0" cy="0"/>
        </a:xfrm>
      </p:grpSpPr>
      <p:pic>
        <p:nvPicPr>
          <p:cNvPr id="9" name="図 8" descr="テキスト が含まれている画像&#10;&#10;自動的に生成された説明">
            <a:extLst>
              <a:ext uri="{FF2B5EF4-FFF2-40B4-BE49-F238E27FC236}">
                <a16:creationId xmlns:a16="http://schemas.microsoft.com/office/drawing/2014/main" id="{E45AD433-D1F3-4E0C-8902-FA15E85936E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35598" y="4127400"/>
            <a:ext cx="3823513" cy="604800"/>
          </a:xfrm>
          <a:prstGeom prst="rect">
            <a:avLst/>
          </a:prstGeom>
        </p:spPr>
      </p:pic>
      <p:pic>
        <p:nvPicPr>
          <p:cNvPr id="11" name="図 10">
            <a:extLst>
              <a:ext uri="{FF2B5EF4-FFF2-40B4-BE49-F238E27FC236}">
                <a16:creationId xmlns:a16="http://schemas.microsoft.com/office/drawing/2014/main" id="{8CEB6533-1F80-40C1-8FD0-53DBE9B9935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42916" y="2577132"/>
            <a:ext cx="7002000" cy="607721"/>
          </a:xfrm>
          <a:prstGeom prst="rect">
            <a:avLst/>
          </a:prstGeom>
        </p:spPr>
      </p:pic>
    </p:spTree>
    <p:extLst>
      <p:ext uri="{BB962C8B-B14F-4D97-AF65-F5344CB8AC3E}">
        <p14:creationId xmlns:p14="http://schemas.microsoft.com/office/powerpoint/2010/main" val="388701948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cxnSp>
        <p:nvCxnSpPr>
          <p:cNvPr id="26" name="ライン_ヘッダー">
            <a:extLst>
              <a:ext uri="{FF2B5EF4-FFF2-40B4-BE49-F238E27FC236}">
                <a16:creationId xmlns:a16="http://schemas.microsoft.com/office/drawing/2014/main" id="{52050FBC-610C-4422-A2F2-453C99DC1F81}"/>
              </a:ext>
            </a:extLst>
          </p:cNvPr>
          <p:cNvCxnSpPr>
            <a:cxnSpLocks/>
          </p:cNvCxnSpPr>
          <p:nvPr userDrawn="1"/>
        </p:nvCxnSpPr>
        <p:spPr>
          <a:xfrm>
            <a:off x="449263" y="1386000"/>
            <a:ext cx="9792549" cy="0"/>
          </a:xfrm>
          <a:prstGeom prst="line">
            <a:avLst/>
          </a:prstGeom>
          <a:ln w="762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本文">
            <a:extLst>
              <a:ext uri="{FF2B5EF4-FFF2-40B4-BE49-F238E27FC236}">
                <a16:creationId xmlns:a16="http://schemas.microsoft.com/office/drawing/2014/main" id="{CD2D96DA-B998-4F7F-8B2A-980DBA9E3EDF}"/>
              </a:ext>
            </a:extLst>
          </p:cNvPr>
          <p:cNvSpPr>
            <a:spLocks noGrp="1"/>
          </p:cNvSpPr>
          <p:nvPr userDrawn="1">
            <p:ph type="body" sz="quarter" idx="12" hasCustomPrompt="1"/>
          </p:nvPr>
        </p:nvSpPr>
        <p:spPr>
          <a:xfrm>
            <a:off x="1763556" y="1728000"/>
            <a:ext cx="8388350" cy="1346138"/>
          </a:xfrm>
        </p:spPr>
        <p:txBody>
          <a:bodyPr/>
          <a:lstStyle>
            <a:lvl1pPr marL="0" marR="0" indent="0" algn="l" defTabSz="1007772" rtl="0" eaLnBrk="1" fontAlgn="auto" latinLnBrk="0" hangingPunct="1">
              <a:lnSpc>
                <a:spcPct val="120000"/>
              </a:lnSpc>
              <a:spcBef>
                <a:spcPts val="1200"/>
              </a:spcBef>
              <a:spcAft>
                <a:spcPts val="600"/>
              </a:spcAft>
              <a:buClr>
                <a:srgbClr val="595758"/>
              </a:buClr>
              <a:buSzTx/>
              <a:buFont typeface="Wingdings" panose="05000000000000000000" pitchFamily="2" charset="2"/>
              <a:buNone/>
              <a:tabLst>
                <a:tab pos="7740000" algn="r"/>
              </a:tabLst>
              <a:defRPr kumimoji="1" lang="en-US" altLang="ja-JP" sz="1400" b="1" u="none" kern="1200" spc="120" baseline="0" noProof="0" dirty="0">
                <a:solidFill>
                  <a:srgbClr val="3C82F4"/>
                </a:solidFill>
                <a:latin typeface="+mj-ea"/>
                <a:ea typeface="+mj-ea"/>
                <a:cs typeface="+mn-cs"/>
              </a:defRPr>
            </a:lvl1pPr>
            <a:lvl2pPr marL="180000" marR="0" indent="0" algn="l" defTabSz="1007772" rtl="0" eaLnBrk="1" fontAlgn="auto" latinLnBrk="0" hangingPunct="1">
              <a:lnSpc>
                <a:spcPct val="120000"/>
              </a:lnSpc>
              <a:spcBef>
                <a:spcPts val="400"/>
              </a:spcBef>
              <a:spcAft>
                <a:spcPts val="600"/>
              </a:spcAft>
              <a:buClr>
                <a:srgbClr val="3C82F4"/>
              </a:buClr>
              <a:buSzPct val="70000"/>
              <a:buFont typeface="Wingdings" panose="05000000000000000000" pitchFamily="2" charset="2"/>
              <a:buNone/>
              <a:tabLst>
                <a:tab pos="7740000" algn="r"/>
              </a:tabLst>
              <a:defRPr kumimoji="1" lang="ja-JP" altLang="en-US" sz="1200" b="0" kern="1200" spc="120" baseline="0" dirty="0">
                <a:solidFill>
                  <a:srgbClr val="000000"/>
                </a:solidFill>
                <a:latin typeface="+mj-ea"/>
                <a:ea typeface="+mj-ea"/>
                <a:cs typeface="+mn-cs"/>
              </a:defRPr>
            </a:lvl2pPr>
            <a:lvl3pPr marL="288000" indent="-108000">
              <a:spcAft>
                <a:spcPts val="400"/>
              </a:spcAft>
              <a:buFont typeface="BIZ UDPゴシック" panose="020B0400000000000000" pitchFamily="50" charset="-128"/>
              <a:buChar char="•"/>
              <a:tabLst>
                <a:tab pos="7740000" algn="r"/>
              </a:tabLst>
              <a:defRPr sz="1100" spc="120"/>
            </a:lvl3pPr>
            <a:lvl4pPr marL="396000" indent="-108000">
              <a:spcAft>
                <a:spcPts val="300"/>
              </a:spcAft>
              <a:buFont typeface="BIZ UDPゴシック" panose="020B0400000000000000" pitchFamily="50" charset="-128"/>
              <a:buChar char="‐"/>
              <a:tabLst>
                <a:tab pos="7740000" algn="r"/>
              </a:tabLst>
              <a:defRPr sz="1100" spc="120"/>
            </a:lvl4pPr>
            <a:lvl5pPr marL="540000" indent="0">
              <a:spcAft>
                <a:spcPts val="300"/>
              </a:spcAft>
              <a:buNone/>
              <a:tabLst>
                <a:tab pos="7740000" algn="r"/>
              </a:tabLst>
              <a:defRPr spc="120"/>
            </a:lvl5pPr>
          </a:lstStyle>
          <a:p>
            <a:pPr marL="0" marR="0" lvl="0" indent="0" algn="l" defTabSz="1007772" rtl="0" eaLnBrk="1" fontAlgn="auto" latinLnBrk="0" hangingPunct="1">
              <a:lnSpc>
                <a:spcPct val="120000"/>
              </a:lnSpc>
              <a:spcBef>
                <a:spcPts val="1200"/>
              </a:spcBef>
              <a:spcAft>
                <a:spcPts val="600"/>
              </a:spcAft>
              <a:buClr>
                <a:srgbClr val="595758"/>
              </a:buClr>
              <a:buSzTx/>
              <a:buFont typeface="Wingdings" panose="05000000000000000000" pitchFamily="2" charset="2"/>
              <a:buNone/>
              <a:tabLst>
                <a:tab pos="7740000" algn="r"/>
              </a:tabLst>
              <a:defRPr/>
            </a:pPr>
            <a:r>
              <a:rPr kumimoji="1" lang="en-US" altLang="ja-JP" sz="1400" b="1" i="0" u="none" strike="noStrike" kern="1200" cap="none" spc="100" normalizeH="0" baseline="0" noProof="0">
                <a:ln>
                  <a:noFill/>
                </a:ln>
                <a:solidFill>
                  <a:srgbClr val="3C82F4"/>
                </a:solidFill>
                <a:effectLst/>
                <a:uLnTx/>
                <a:uFillTx/>
                <a:latin typeface="+mj-ea"/>
                <a:ea typeface="+mj-ea"/>
              </a:rPr>
              <a:t>X.</a:t>
            </a:r>
            <a:r>
              <a:rPr kumimoji="1" lang="ja-JP" altLang="en-US" sz="1400" b="1" i="0" u="none" strike="noStrike" kern="1200" cap="none" spc="100" normalizeH="0" baseline="0" noProof="0">
                <a:ln>
                  <a:noFill/>
                </a:ln>
                <a:solidFill>
                  <a:srgbClr val="3C82F4"/>
                </a:solidFill>
                <a:effectLst/>
                <a:uLnTx/>
                <a:uFillTx/>
                <a:latin typeface="+mj-ea"/>
                <a:ea typeface="+mj-ea"/>
              </a:rPr>
              <a:t> </a:t>
            </a:r>
            <a:r>
              <a:rPr kumimoji="1" lang="en-US" altLang="ja-JP" sz="1400" b="1" i="0" u="none" strike="noStrike" kern="1200" cap="none" spc="100" normalizeH="0" baseline="0" noProof="0">
                <a:ln>
                  <a:noFill/>
                </a:ln>
                <a:solidFill>
                  <a:srgbClr val="3C82F4"/>
                </a:solidFill>
                <a:effectLst/>
                <a:uLnTx/>
                <a:uFillTx/>
                <a:latin typeface="+mj-ea"/>
                <a:ea typeface="+mj-ea"/>
              </a:rPr>
              <a:t>Chapter</a:t>
            </a:r>
            <a:r>
              <a:rPr kumimoji="1" lang="ja-JP" altLang="en-US" sz="1400" b="1" i="0" u="none" strike="noStrike" kern="1200" cap="none" spc="100" normalizeH="0" baseline="0" noProof="0">
                <a:ln>
                  <a:noFill/>
                </a:ln>
                <a:solidFill>
                  <a:srgbClr val="3C82F4"/>
                </a:solidFill>
                <a:effectLst/>
                <a:uLnTx/>
                <a:uFillTx/>
                <a:latin typeface="+mj-ea"/>
                <a:ea typeface="+mj-ea"/>
              </a:rPr>
              <a:t>（章） </a:t>
            </a:r>
            <a:r>
              <a:rPr kumimoji="1" lang="en-US" altLang="ja-JP" sz="1400" b="1" i="0" u="none" strike="noStrike" kern="1200" cap="none" spc="100" normalizeH="0" baseline="0" noProof="0">
                <a:ln>
                  <a:noFill/>
                </a:ln>
                <a:solidFill>
                  <a:srgbClr val="3C82F4"/>
                </a:solidFill>
                <a:effectLst/>
                <a:uLnTx/>
                <a:uFillTx/>
                <a:latin typeface="+mj-ea"/>
                <a:ea typeface="+mj-ea"/>
              </a:rPr>
              <a:t>14pt</a:t>
            </a:r>
            <a:r>
              <a:rPr kumimoji="1" lang="ja-JP" altLang="en-US" sz="1400" b="1" i="0" u="none" strike="noStrike" kern="1200" cap="none" spc="100" normalizeH="0" baseline="0" noProof="0">
                <a:ln>
                  <a:noFill/>
                </a:ln>
                <a:solidFill>
                  <a:srgbClr val="3C82F4"/>
                </a:solidFill>
                <a:effectLst/>
                <a:uLnTx/>
                <a:uFillTx/>
                <a:latin typeface="+mj-ea"/>
                <a:ea typeface="+mj-ea"/>
              </a:rPr>
              <a:t> </a:t>
            </a:r>
            <a:r>
              <a:rPr kumimoji="1" lang="ja-JP" altLang="en-US" sz="1400" b="1" i="0" u="sng" strike="noStrike" kern="1200" cap="none" spc="100" normalizeH="0" baseline="30000" noProof="0">
                <a:ln>
                  <a:noFill/>
                </a:ln>
                <a:solidFill>
                  <a:srgbClr val="3C82F4"/>
                </a:solidFill>
                <a:effectLst/>
                <a:uLnTx/>
                <a:uFill>
                  <a:solidFill>
                    <a:srgbClr val="3C82F5"/>
                  </a:solidFill>
                </a:uFill>
                <a:latin typeface="+mj-ea"/>
                <a:ea typeface="+mj-ea"/>
              </a:rPr>
              <a:t>	</a:t>
            </a:r>
            <a:r>
              <a:rPr kumimoji="1" lang="en-US" altLang="ja-JP" sz="1400" b="1" i="0" u="none" strike="noStrike" kern="1200" cap="none" spc="100" normalizeH="0" baseline="0" noProof="0">
                <a:ln>
                  <a:noFill/>
                </a:ln>
                <a:solidFill>
                  <a:srgbClr val="3C82F4"/>
                </a:solidFill>
                <a:effectLst/>
                <a:uLnTx/>
                <a:uFillTx/>
                <a:latin typeface="+mj-ea"/>
                <a:ea typeface="+mj-ea"/>
              </a:rPr>
              <a:t>1</a:t>
            </a:r>
          </a:p>
          <a:p>
            <a:pPr marL="180000" marR="0" lvl="1" indent="0" algn="l" defTabSz="1007772" rtl="0" eaLnBrk="1" fontAlgn="auto" latinLnBrk="0" hangingPunct="1">
              <a:lnSpc>
                <a:spcPct val="120000"/>
              </a:lnSpc>
              <a:spcBef>
                <a:spcPts val="400"/>
              </a:spcBef>
              <a:spcAft>
                <a:spcPts val="600"/>
              </a:spcAft>
              <a:buClr>
                <a:srgbClr val="3C82F4"/>
              </a:buClr>
              <a:buSzPct val="70000"/>
              <a:buFont typeface="Wingdings" panose="05000000000000000000" pitchFamily="2" charset="2"/>
              <a:buNone/>
              <a:tabLst>
                <a:tab pos="7740000" algn="r"/>
              </a:tabLst>
              <a:defRPr/>
            </a:pPr>
            <a:r>
              <a:rPr lang="en-US" altLang="ja-JP"/>
              <a:t>X.X</a:t>
            </a:r>
            <a:r>
              <a:rPr lang="ja-JP" altLang="en-US"/>
              <a:t> </a:t>
            </a:r>
            <a:r>
              <a:rPr lang="en-US" altLang="ja-JP"/>
              <a:t>Section</a:t>
            </a:r>
            <a:r>
              <a:rPr lang="ja-JP" altLang="en-US"/>
              <a:t>（節） </a:t>
            </a:r>
            <a:r>
              <a:rPr lang="en-US" altLang="ja-JP"/>
              <a:t>12pt</a:t>
            </a:r>
            <a:r>
              <a:rPr lang="ja-JP" altLang="en-US"/>
              <a:t>　</a:t>
            </a:r>
            <a:r>
              <a:rPr lang="en-US" altLang="ja-JP" u="dotted" baseline="30000">
                <a:solidFill>
                  <a:srgbClr val="939292"/>
                </a:solidFill>
              </a:rPr>
              <a:t>	</a:t>
            </a:r>
            <a:r>
              <a:rPr lang="en-US" altLang="ja-JP"/>
              <a:t>1</a:t>
            </a:r>
          </a:p>
          <a:p>
            <a:pPr lvl="2"/>
            <a:r>
              <a:rPr lang="ja-JP" altLang="en-US"/>
              <a:t>第</a:t>
            </a:r>
            <a:r>
              <a:rPr lang="en-US" altLang="ja-JP"/>
              <a:t>3</a:t>
            </a:r>
            <a:r>
              <a:rPr lang="ja-JP" altLang="en-US"/>
              <a:t>レベル　</a:t>
            </a:r>
            <a:r>
              <a:rPr lang="en-US" altLang="ja-JP"/>
              <a:t>11</a:t>
            </a:r>
            <a:r>
              <a:rPr lang="ja-JP" altLang="en-US"/>
              <a:t>ｐｔ</a:t>
            </a:r>
          </a:p>
          <a:p>
            <a:pPr lvl="3"/>
            <a:r>
              <a:rPr lang="ja-JP" altLang="en-US"/>
              <a:t>第</a:t>
            </a:r>
            <a:r>
              <a:rPr lang="en-US" altLang="ja-JP"/>
              <a:t>4</a:t>
            </a:r>
            <a:r>
              <a:rPr lang="ja-JP" altLang="en-US"/>
              <a:t>レベル　</a:t>
            </a:r>
            <a:r>
              <a:rPr lang="en-US" altLang="ja-JP"/>
              <a:t>11pt</a:t>
            </a:r>
            <a:endParaRPr lang="ja-JP" altLang="en-US"/>
          </a:p>
          <a:p>
            <a:pPr lvl="4"/>
            <a:r>
              <a:rPr lang="ja-JP" altLang="en-US"/>
              <a:t>第</a:t>
            </a:r>
            <a:r>
              <a:rPr lang="en-US" altLang="ja-JP"/>
              <a:t>5</a:t>
            </a:r>
            <a:r>
              <a:rPr lang="ja-JP" altLang="en-US"/>
              <a:t>レベル　</a:t>
            </a:r>
            <a:r>
              <a:rPr lang="en-US" altLang="ja-JP"/>
              <a:t>10.5pt</a:t>
            </a:r>
          </a:p>
        </p:txBody>
      </p:sp>
      <p:sp>
        <p:nvSpPr>
          <p:cNvPr id="2" name="タイトル"/>
          <p:cNvSpPr>
            <a:spLocks noGrp="1"/>
          </p:cNvSpPr>
          <p:nvPr userDrawn="1">
            <p:ph type="title" hasCustomPrompt="1"/>
          </p:nvPr>
        </p:nvSpPr>
        <p:spPr>
          <a:xfrm>
            <a:off x="539906" y="738000"/>
            <a:ext cx="9216000" cy="487235"/>
          </a:xfrm>
        </p:spPr>
        <p:txBody>
          <a:bodyPr bIns="0" anchor="b" anchorCtr="0">
            <a:noAutofit/>
          </a:bodyPr>
          <a:lstStyle>
            <a:lvl1pPr>
              <a:lnSpc>
                <a:spcPct val="110000"/>
              </a:lnSpc>
              <a:defRPr spc="120" baseline="0"/>
            </a:lvl1pPr>
          </a:lstStyle>
          <a:p>
            <a:r>
              <a:rPr lang="ja-JP" altLang="en-US"/>
              <a:t>目次</a:t>
            </a:r>
            <a:endParaRPr lang="en-US"/>
          </a:p>
        </p:txBody>
      </p:sp>
      <p:cxnSp>
        <p:nvCxnSpPr>
          <p:cNvPr id="4" name="直線コネクタ 3">
            <a:extLst>
              <a:ext uri="{FF2B5EF4-FFF2-40B4-BE49-F238E27FC236}">
                <a16:creationId xmlns:a16="http://schemas.microsoft.com/office/drawing/2014/main" id="{B415C19E-29A8-8E44-1184-F5A9AB250C09}"/>
              </a:ext>
            </a:extLst>
          </p:cNvPr>
          <p:cNvCxnSpPr>
            <a:cxnSpLocks/>
          </p:cNvCxnSpPr>
          <p:nvPr userDrawn="1"/>
        </p:nvCxnSpPr>
        <p:spPr>
          <a:xfrm>
            <a:off x="449263" y="318455"/>
            <a:ext cx="9546203" cy="0"/>
          </a:xfrm>
          <a:prstGeom prst="line">
            <a:avLst/>
          </a:prstGeom>
          <a:ln w="88900" cap="sq">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6151431"/>
      </p:ext>
    </p:extLst>
  </p:cSld>
  <p:clrMapOvr>
    <a:masterClrMapping/>
  </p:clrMapOvr>
  <p:hf sldNum="0" hdr="0"/>
  <p:extLst>
    <p:ext uri="{DCECCB84-F9BA-43D5-87BE-67443E8EF086}">
      <p15:sldGuideLst xmlns:p15="http://schemas.microsoft.com/office/powerpoint/2012/main">
        <p15:guide id="9" pos="1110">
          <p15:clr>
            <a:srgbClr val="FBAE40"/>
          </p15:clr>
        </p15:guide>
        <p15:guide id="11" orient="horz" pos="10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中扉">
    <p:spTree>
      <p:nvGrpSpPr>
        <p:cNvPr id="1" name=""/>
        <p:cNvGrpSpPr/>
        <p:nvPr/>
      </p:nvGrpSpPr>
      <p:grpSpPr>
        <a:xfrm>
          <a:off x="0" y="0"/>
          <a:ext cx="0" cy="0"/>
          <a:chOff x="0" y="0"/>
          <a:chExt cx="0" cy="0"/>
        </a:xfrm>
      </p:grpSpPr>
      <p:cxnSp>
        <p:nvCxnSpPr>
          <p:cNvPr id="7" name="ライン">
            <a:extLst>
              <a:ext uri="{FF2B5EF4-FFF2-40B4-BE49-F238E27FC236}">
                <a16:creationId xmlns:a16="http://schemas.microsoft.com/office/drawing/2014/main" id="{E3252705-F96B-43CF-B87F-C8E6ED895CE5}"/>
              </a:ext>
            </a:extLst>
          </p:cNvPr>
          <p:cNvCxnSpPr/>
          <p:nvPr userDrawn="1"/>
        </p:nvCxnSpPr>
        <p:spPr>
          <a:xfrm>
            <a:off x="1674000" y="3448510"/>
            <a:ext cx="8568000" cy="0"/>
          </a:xfrm>
          <a:prstGeom prst="line">
            <a:avLst/>
          </a:prstGeom>
          <a:ln w="762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X.X Section（節）">
            <a:extLst>
              <a:ext uri="{FF2B5EF4-FFF2-40B4-BE49-F238E27FC236}">
                <a16:creationId xmlns:a16="http://schemas.microsoft.com/office/drawing/2014/main" id="{8ED1F082-DCF3-47F1-AE40-2A390EECEF08}"/>
              </a:ext>
            </a:extLst>
          </p:cNvPr>
          <p:cNvSpPr>
            <a:spLocks noGrp="1"/>
          </p:cNvSpPr>
          <p:nvPr>
            <p:ph type="body" sz="quarter" idx="14" hasCustomPrompt="1"/>
          </p:nvPr>
        </p:nvSpPr>
        <p:spPr>
          <a:xfrm>
            <a:off x="1764000" y="3790347"/>
            <a:ext cx="8388000" cy="630942"/>
          </a:xfrm>
          <a:prstGeom prst="rect">
            <a:avLst/>
          </a:prstGeom>
        </p:spPr>
        <p:txBody>
          <a:bodyPr>
            <a:spAutoFit/>
          </a:bodyPr>
          <a:lstStyle>
            <a:lvl1pPr marL="215964" indent="-215964" fontAlgn="ctr">
              <a:buClr>
                <a:srgbClr val="013B84"/>
              </a:buClr>
              <a:buFont typeface="Wingdings" panose="05000000000000000000" pitchFamily="2" charset="2"/>
              <a:buChar char="l"/>
              <a:defRPr sz="1600" b="0" baseline="0">
                <a:solidFill>
                  <a:srgbClr val="000000"/>
                </a:solidFill>
                <a:latin typeface="+mj-ea"/>
                <a:ea typeface="+mj-ea"/>
              </a:defRPr>
            </a:lvl1pPr>
            <a:lvl2pPr marL="360000" indent="-144000" fontAlgn="ctr">
              <a:spcAft>
                <a:spcPts val="900"/>
              </a:spcAft>
              <a:buClr>
                <a:srgbClr val="595758"/>
              </a:buClr>
              <a:buFont typeface="BIZ UDPゴシック" panose="020B0400000000000000" pitchFamily="50" charset="-128"/>
              <a:buChar char="-"/>
              <a:defRPr sz="1400" baseline="0">
                <a:solidFill>
                  <a:srgbClr val="000000"/>
                </a:solidFill>
              </a:defRPr>
            </a:lvl2pPr>
            <a:lvl3pPr marL="413930" indent="-107982">
              <a:lnSpc>
                <a:spcPct val="120000"/>
              </a:lnSpc>
              <a:spcAft>
                <a:spcPts val="600"/>
              </a:spcAft>
              <a:buFont typeface="BIZ UDPゴシック" panose="020B0400000000000000" pitchFamily="50" charset="-128"/>
              <a:buChar char="‐"/>
              <a:defRPr sz="1100"/>
            </a:lvl3pPr>
            <a:lvl4pPr marL="413930" indent="0">
              <a:buFont typeface="BIZ UDPゴシック" panose="020B0400000000000000" pitchFamily="50" charset="-128"/>
              <a:buNone/>
              <a:defRPr sz="1100"/>
            </a:lvl4pPr>
            <a:lvl5pPr marL="413930" indent="0">
              <a:buFontTx/>
              <a:buNone/>
              <a:defRPr sz="1050"/>
            </a:lvl5pPr>
          </a:lstStyle>
          <a:p>
            <a:pPr lvl="0"/>
            <a:r>
              <a:rPr kumimoji="1" lang="en-US" altLang="ja-JP"/>
              <a:t>X.X Section</a:t>
            </a:r>
            <a:r>
              <a:rPr kumimoji="1" lang="ja-JP" altLang="en-US"/>
              <a:t>（節）</a:t>
            </a:r>
          </a:p>
          <a:p>
            <a:pPr lvl="1"/>
            <a:r>
              <a:rPr kumimoji="1" lang="en-US" altLang="ja-JP"/>
              <a:t>X.X.X item</a:t>
            </a:r>
            <a:r>
              <a:rPr kumimoji="1" lang="ja-JP" altLang="en-US"/>
              <a:t>（項）</a:t>
            </a:r>
          </a:p>
        </p:txBody>
      </p:sp>
      <p:sp>
        <p:nvSpPr>
          <p:cNvPr id="2" name="X. Chapter（章）">
            <a:extLst>
              <a:ext uri="{FF2B5EF4-FFF2-40B4-BE49-F238E27FC236}">
                <a16:creationId xmlns:a16="http://schemas.microsoft.com/office/drawing/2014/main" id="{0F3853D0-56E6-4478-9C89-835FC28848AE}"/>
              </a:ext>
            </a:extLst>
          </p:cNvPr>
          <p:cNvSpPr>
            <a:spLocks noGrp="1"/>
          </p:cNvSpPr>
          <p:nvPr>
            <p:ph type="title" hasCustomPrompt="1"/>
          </p:nvPr>
        </p:nvSpPr>
        <p:spPr>
          <a:xfrm>
            <a:off x="1764000" y="2664744"/>
            <a:ext cx="8388000" cy="439608"/>
          </a:xfrm>
        </p:spPr>
        <p:txBody>
          <a:bodyPr anchor="b" anchorCtr="0">
            <a:spAutoFit/>
          </a:bodyPr>
          <a:lstStyle>
            <a:lvl1pPr fontAlgn="base" hangingPunct="0">
              <a:lnSpc>
                <a:spcPct val="120000"/>
              </a:lnSpc>
              <a:spcAft>
                <a:spcPts val="600"/>
              </a:spcAft>
              <a:defRPr sz="2800"/>
            </a:lvl1pPr>
          </a:lstStyle>
          <a:p>
            <a:r>
              <a:rPr kumimoji="1" lang="en-US" altLang="ja-JP"/>
              <a:t>X. Chapter</a:t>
            </a:r>
            <a:r>
              <a:rPr kumimoji="1" lang="ja-JP" altLang="en-US"/>
              <a:t>（章）</a:t>
            </a:r>
          </a:p>
        </p:txBody>
      </p:sp>
      <p:sp>
        <p:nvSpPr>
          <p:cNvPr id="10" name="Page_num">
            <a:extLst>
              <a:ext uri="{FF2B5EF4-FFF2-40B4-BE49-F238E27FC236}">
                <a16:creationId xmlns:a16="http://schemas.microsoft.com/office/drawing/2014/main" id="{60FC8AC0-28EB-4217-835A-0E6D238ECE2F}"/>
              </a:ext>
            </a:extLst>
          </p:cNvPr>
          <p:cNvSpPr txBox="1"/>
          <p:nvPr userDrawn="1"/>
        </p:nvSpPr>
        <p:spPr>
          <a:xfrm>
            <a:off x="4985906" y="7274889"/>
            <a:ext cx="720000" cy="123111"/>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ja-JP"/>
            </a:defPPr>
            <a:lvl1pPr algn="ctr" fontAlgn="base">
              <a:spcBef>
                <a:spcPct val="0"/>
              </a:spcBef>
              <a:spcAft>
                <a:spcPct val="0"/>
              </a:spcAft>
              <a:buFontTx/>
              <a:buNone/>
              <a:defRPr sz="1200">
                <a:latin typeface="Arial" charset="0"/>
                <a:ea typeface="ＭＳ Ｐゴシック" charset="-128"/>
              </a:defRPr>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lvl="0" algn="ctr" fontAlgn="ctr"/>
            <a:fld id="{AB47E478-DBB3-43BC-A738-41880CA68C90}" type="slidenum">
              <a:rPr lang="ja-JP" altLang="en-US" sz="800" baseline="0" smtClean="0">
                <a:solidFill>
                  <a:srgbClr val="595757"/>
                </a:solidFill>
                <a:latin typeface="+mn-lt"/>
                <a:ea typeface="+mn-ea"/>
                <a:sym typeface="Arial"/>
              </a:rPr>
              <a:pPr lvl="0" algn="ctr" fontAlgn="ctr"/>
              <a:t>‹#›</a:t>
            </a:fld>
            <a:endParaRPr lang="ja-JP" altLang="en-US" sz="800" baseline="0">
              <a:solidFill>
                <a:srgbClr val="595757"/>
              </a:solidFill>
              <a:latin typeface="+mn-lt"/>
              <a:ea typeface="+mn-ea"/>
              <a:sym typeface="Arial"/>
            </a:endParaRPr>
          </a:p>
        </p:txBody>
      </p:sp>
    </p:spTree>
    <p:extLst>
      <p:ext uri="{BB962C8B-B14F-4D97-AF65-F5344CB8AC3E}">
        <p14:creationId xmlns:p14="http://schemas.microsoft.com/office/powerpoint/2010/main" val="3015508134"/>
      </p:ext>
    </p:extLst>
  </p:cSld>
  <p:clrMapOvr>
    <a:masterClrMapping/>
  </p:clrMapOvr>
  <p:extLst>
    <p:ext uri="{DCECCB84-F9BA-43D5-87BE-67443E8EF086}">
      <p15:sldGuideLst xmlns:p15="http://schemas.microsoft.com/office/powerpoint/2012/main">
        <p15:guide id="1" pos="110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中面 A">
    <p:spTree>
      <p:nvGrpSpPr>
        <p:cNvPr id="1" name=""/>
        <p:cNvGrpSpPr/>
        <p:nvPr/>
      </p:nvGrpSpPr>
      <p:grpSpPr>
        <a:xfrm>
          <a:off x="0" y="0"/>
          <a:ext cx="0" cy="0"/>
          <a:chOff x="0" y="0"/>
          <a:chExt cx="0" cy="0"/>
        </a:xfrm>
      </p:grpSpPr>
      <p:cxnSp>
        <p:nvCxnSpPr>
          <p:cNvPr id="12" name="ライン_フッター">
            <a:extLst>
              <a:ext uri="{FF2B5EF4-FFF2-40B4-BE49-F238E27FC236}">
                <a16:creationId xmlns:a16="http://schemas.microsoft.com/office/drawing/2014/main" id="{65B17515-FD1C-4DA3-906A-E7D62E556228}"/>
              </a:ext>
            </a:extLst>
          </p:cNvPr>
          <p:cNvCxnSpPr>
            <a:cxnSpLocks/>
          </p:cNvCxnSpPr>
          <p:nvPr userDrawn="1"/>
        </p:nvCxnSpPr>
        <p:spPr>
          <a:xfrm>
            <a:off x="450000" y="7236000"/>
            <a:ext cx="9792000" cy="0"/>
          </a:xfrm>
          <a:prstGeom prst="line">
            <a:avLst/>
          </a:prstGeom>
          <a:ln w="4445">
            <a:solidFill>
              <a:srgbClr val="939292"/>
            </a:solidFill>
          </a:ln>
        </p:spPr>
        <p:style>
          <a:lnRef idx="1">
            <a:schemeClr val="accent1"/>
          </a:lnRef>
          <a:fillRef idx="0">
            <a:schemeClr val="accent1"/>
          </a:fillRef>
          <a:effectRef idx="0">
            <a:schemeClr val="accent1"/>
          </a:effectRef>
          <a:fontRef idx="minor">
            <a:schemeClr val="tx1"/>
          </a:fontRef>
        </p:style>
      </p:cxnSp>
      <p:cxnSp>
        <p:nvCxnSpPr>
          <p:cNvPr id="26" name="ライン_ヘッダー">
            <a:extLst>
              <a:ext uri="{FF2B5EF4-FFF2-40B4-BE49-F238E27FC236}">
                <a16:creationId xmlns:a16="http://schemas.microsoft.com/office/drawing/2014/main" id="{52050FBC-610C-4422-A2F2-453C99DC1F81}"/>
              </a:ext>
            </a:extLst>
          </p:cNvPr>
          <p:cNvCxnSpPr>
            <a:cxnSpLocks/>
          </p:cNvCxnSpPr>
          <p:nvPr userDrawn="1"/>
        </p:nvCxnSpPr>
        <p:spPr>
          <a:xfrm>
            <a:off x="449263" y="1386000"/>
            <a:ext cx="9792549" cy="0"/>
          </a:xfrm>
          <a:prstGeom prst="line">
            <a:avLst/>
          </a:prstGeom>
          <a:ln w="762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出所">
            <a:extLst>
              <a:ext uri="{FF2B5EF4-FFF2-40B4-BE49-F238E27FC236}">
                <a16:creationId xmlns:a16="http://schemas.microsoft.com/office/drawing/2014/main" id="{0CB5E31F-0A27-4B9A-B63A-A565F2BA2026}"/>
              </a:ext>
            </a:extLst>
          </p:cNvPr>
          <p:cNvSpPr>
            <a:spLocks noGrp="1"/>
          </p:cNvSpPr>
          <p:nvPr>
            <p:ph type="body" sz="quarter" idx="20" hasCustomPrompt="1"/>
          </p:nvPr>
        </p:nvSpPr>
        <p:spPr>
          <a:xfrm>
            <a:off x="538163" y="6956578"/>
            <a:ext cx="9612000" cy="135422"/>
          </a:xfrm>
        </p:spPr>
        <p:txBody>
          <a:bodyPr anchor="b" anchorCtr="0"/>
          <a:lstStyle>
            <a:lvl1pPr marL="252000" indent="-252000" fontAlgn="ctr">
              <a:lnSpc>
                <a:spcPct val="110000"/>
              </a:lnSpc>
              <a:spcAft>
                <a:spcPts val="0"/>
              </a:spcAft>
              <a:buNone/>
              <a:defRPr sz="800" b="0">
                <a:solidFill>
                  <a:srgbClr val="000000"/>
                </a:solidFill>
                <a:latin typeface="+mn-ea"/>
                <a:ea typeface="+mn-ea"/>
              </a:defRPr>
            </a:lvl1pPr>
          </a:lstStyle>
          <a:p>
            <a:pPr lvl="0"/>
            <a:r>
              <a:rPr kumimoji="1" lang="ja-JP" altLang="en-US"/>
              <a:t>出所）</a:t>
            </a:r>
          </a:p>
        </p:txBody>
      </p:sp>
      <p:sp>
        <p:nvSpPr>
          <p:cNvPr id="25" name="ページタイトル">
            <a:extLst>
              <a:ext uri="{FF2B5EF4-FFF2-40B4-BE49-F238E27FC236}">
                <a16:creationId xmlns:a16="http://schemas.microsoft.com/office/drawing/2014/main" id="{B161F847-12DE-428F-B720-87FF3F5725E1}"/>
              </a:ext>
            </a:extLst>
          </p:cNvPr>
          <p:cNvSpPr>
            <a:spLocks noGrp="1"/>
          </p:cNvSpPr>
          <p:nvPr>
            <p:ph type="subTitle" idx="10" hasCustomPrompt="1"/>
          </p:nvPr>
        </p:nvSpPr>
        <p:spPr>
          <a:xfrm>
            <a:off x="540000" y="738000"/>
            <a:ext cx="9216000" cy="487235"/>
          </a:xfrm>
          <a:prstGeom prst="rect">
            <a:avLst/>
          </a:prstGeom>
        </p:spPr>
        <p:txBody>
          <a:bodyPr bIns="0" anchor="b" anchorCtr="0">
            <a:noAutofit/>
          </a:bodyPr>
          <a:lstStyle>
            <a:lvl1pPr marL="0" indent="0" fontAlgn="base">
              <a:lnSpc>
                <a:spcPct val="110000"/>
              </a:lnSpc>
              <a:spcAft>
                <a:spcPts val="0"/>
              </a:spcAft>
              <a:buNone/>
              <a:defRPr sz="2600" b="1" spc="100" baseline="0">
                <a:solidFill>
                  <a:srgbClr val="003B83"/>
                </a:solidFill>
              </a:defRPr>
            </a:lvl1pPr>
          </a:lstStyle>
          <a:p>
            <a:r>
              <a:rPr kumimoji="1" lang="ja-JP" altLang="en-US"/>
              <a:t>ページタイトル（結論／メッセージ）</a:t>
            </a:r>
          </a:p>
        </p:txBody>
      </p:sp>
      <p:sp>
        <p:nvSpPr>
          <p:cNvPr id="3" name="X.X Section（節）">
            <a:extLst>
              <a:ext uri="{FF2B5EF4-FFF2-40B4-BE49-F238E27FC236}">
                <a16:creationId xmlns:a16="http://schemas.microsoft.com/office/drawing/2014/main" id="{C66AD045-63CF-4DB0-971A-539A4EE33DBF}"/>
              </a:ext>
            </a:extLst>
          </p:cNvPr>
          <p:cNvSpPr>
            <a:spLocks noGrp="1"/>
          </p:cNvSpPr>
          <p:nvPr>
            <p:ph type="title" hasCustomPrompt="1"/>
          </p:nvPr>
        </p:nvSpPr>
        <p:spPr>
          <a:xfrm>
            <a:off x="539906" y="360696"/>
            <a:ext cx="9216000" cy="216000"/>
          </a:xfrm>
        </p:spPr>
        <p:txBody>
          <a:bodyPr anchor="t" anchorCtr="0">
            <a:noAutofit/>
          </a:bodyPr>
          <a:lstStyle>
            <a:lvl1pPr fontAlgn="ctr">
              <a:lnSpc>
                <a:spcPct val="100000"/>
              </a:lnSpc>
              <a:defRPr sz="1400" b="0">
                <a:solidFill>
                  <a:srgbClr val="003B83"/>
                </a:solidFill>
              </a:defRPr>
            </a:lvl1pPr>
          </a:lstStyle>
          <a:p>
            <a:r>
              <a:rPr kumimoji="1" lang="en-US" altLang="ja-JP"/>
              <a:t>X.X</a:t>
            </a:r>
            <a:r>
              <a:rPr kumimoji="1" lang="ja-JP" altLang="en-US"/>
              <a:t> </a:t>
            </a:r>
            <a:r>
              <a:rPr kumimoji="1" lang="en-US" altLang="ja-JP"/>
              <a:t>Section</a:t>
            </a:r>
            <a:r>
              <a:rPr kumimoji="1" lang="ja-JP" altLang="en-US"/>
              <a:t>（節）</a:t>
            </a:r>
          </a:p>
        </p:txBody>
      </p:sp>
      <p:sp>
        <p:nvSpPr>
          <p:cNvPr id="19" name="Page_num">
            <a:extLst>
              <a:ext uri="{FF2B5EF4-FFF2-40B4-BE49-F238E27FC236}">
                <a16:creationId xmlns:a16="http://schemas.microsoft.com/office/drawing/2014/main" id="{CA4BF186-2590-4137-8B41-D5F59B01202C}"/>
              </a:ext>
            </a:extLst>
          </p:cNvPr>
          <p:cNvSpPr txBox="1"/>
          <p:nvPr userDrawn="1"/>
        </p:nvSpPr>
        <p:spPr>
          <a:xfrm>
            <a:off x="4985906" y="7290000"/>
            <a:ext cx="720000" cy="10800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defPPr>
              <a:defRPr lang="ja-JP"/>
            </a:defPPr>
            <a:lvl1pPr algn="ctr" fontAlgn="base">
              <a:spcBef>
                <a:spcPct val="0"/>
              </a:spcBef>
              <a:spcAft>
                <a:spcPct val="0"/>
              </a:spcAft>
              <a:buFontTx/>
              <a:buNone/>
              <a:defRPr sz="1200">
                <a:latin typeface="Arial" charset="0"/>
                <a:ea typeface="ＭＳ Ｐゴシック" charset="-128"/>
              </a:defRPr>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lvl="0" algn="ctr" fontAlgn="ctr"/>
            <a:fld id="{AB47E478-DBB3-43BC-A738-41880CA68C90}" type="slidenum">
              <a:rPr lang="ja-JP" altLang="en-US" sz="800" baseline="0" smtClean="0">
                <a:solidFill>
                  <a:srgbClr val="595757"/>
                </a:solidFill>
                <a:latin typeface="+mn-lt"/>
                <a:ea typeface="+mn-ea"/>
                <a:sym typeface="Arial"/>
              </a:rPr>
              <a:pPr lvl="0" algn="ctr" fontAlgn="ctr"/>
              <a:t>‹#›</a:t>
            </a:fld>
            <a:endParaRPr lang="ja-JP" altLang="en-US" sz="800" baseline="0">
              <a:solidFill>
                <a:srgbClr val="595757"/>
              </a:solidFill>
              <a:latin typeface="+mn-lt"/>
              <a:ea typeface="+mn-ea"/>
              <a:sym typeface="Arial"/>
            </a:endParaRPr>
          </a:p>
        </p:txBody>
      </p:sp>
      <p:sp>
        <p:nvSpPr>
          <p:cNvPr id="4" name="テキスト プレースホルダー 3">
            <a:extLst>
              <a:ext uri="{FF2B5EF4-FFF2-40B4-BE49-F238E27FC236}">
                <a16:creationId xmlns:a16="http://schemas.microsoft.com/office/drawing/2014/main" id="{6BA00E4C-7693-5CD0-6ABD-058F2138AC72}"/>
              </a:ext>
            </a:extLst>
          </p:cNvPr>
          <p:cNvSpPr>
            <a:spLocks noGrp="1"/>
          </p:cNvSpPr>
          <p:nvPr>
            <p:ph type="body" sz="quarter" idx="21" hasCustomPrompt="1"/>
          </p:nvPr>
        </p:nvSpPr>
        <p:spPr>
          <a:xfrm>
            <a:off x="540000" y="1728000"/>
            <a:ext cx="9612313" cy="1749646"/>
          </a:xfrm>
        </p:spPr>
        <p:txBody>
          <a:bodyPr>
            <a:spAutoFit/>
          </a:bodyPr>
          <a:lstStyle>
            <a:lvl1pPr>
              <a:defRPr/>
            </a:lvl1pPr>
            <a:lvl2pPr>
              <a:defRPr/>
            </a:lvl2pPr>
            <a:lvl3pPr>
              <a:defRPr/>
            </a:lvl3pPr>
            <a:lvl4pPr>
              <a:defRPr/>
            </a:lvl4pPr>
            <a:lvl5pPr>
              <a:defRPr/>
            </a:lvl5pPr>
          </a:lstStyle>
          <a:p>
            <a:pPr lvl="0"/>
            <a:r>
              <a:rPr kumimoji="1" lang="ja-JP" altLang="en-US"/>
              <a:t>第</a:t>
            </a:r>
            <a:r>
              <a:rPr kumimoji="1" lang="en-US" altLang="ja-JP"/>
              <a:t>1</a:t>
            </a:r>
            <a:r>
              <a:rPr kumimoji="1" lang="ja-JP" altLang="en-US"/>
              <a:t>レベル </a:t>
            </a:r>
            <a:r>
              <a:rPr kumimoji="1" lang="en-US" altLang="ja-JP"/>
              <a:t>16pt</a:t>
            </a:r>
            <a:endParaRPr kumimoji="1" lang="ja-JP" altLang="en-US"/>
          </a:p>
          <a:p>
            <a:pPr lvl="1"/>
            <a:r>
              <a:rPr kumimoji="1" lang="ja-JP" altLang="en-US"/>
              <a:t>第</a:t>
            </a:r>
            <a:r>
              <a:rPr kumimoji="1" lang="en-US" altLang="ja-JP"/>
              <a:t>2</a:t>
            </a:r>
            <a:r>
              <a:rPr kumimoji="1" lang="ja-JP" altLang="en-US"/>
              <a:t>レベル </a:t>
            </a:r>
            <a:r>
              <a:rPr kumimoji="1" lang="en-US" altLang="ja-JP"/>
              <a:t>16pt</a:t>
            </a:r>
            <a:endParaRPr kumimoji="1" lang="ja-JP" altLang="en-US"/>
          </a:p>
          <a:p>
            <a:pPr lvl="2"/>
            <a:r>
              <a:rPr kumimoji="1" lang="ja-JP" altLang="en-US"/>
              <a:t>第</a:t>
            </a:r>
            <a:r>
              <a:rPr kumimoji="1" lang="en-US" altLang="ja-JP"/>
              <a:t>3</a:t>
            </a:r>
            <a:r>
              <a:rPr kumimoji="1" lang="ja-JP" altLang="en-US"/>
              <a:t>レベル </a:t>
            </a:r>
            <a:r>
              <a:rPr kumimoji="1" lang="en-US" altLang="ja-JP"/>
              <a:t>14pt</a:t>
            </a:r>
            <a:endParaRPr kumimoji="1" lang="ja-JP" altLang="en-US"/>
          </a:p>
          <a:p>
            <a:pPr lvl="3"/>
            <a:r>
              <a:rPr kumimoji="1" lang="ja-JP" altLang="en-US"/>
              <a:t>第</a:t>
            </a:r>
            <a:r>
              <a:rPr kumimoji="1" lang="en-US" altLang="ja-JP"/>
              <a:t>4</a:t>
            </a:r>
            <a:r>
              <a:rPr kumimoji="1" lang="ja-JP" altLang="en-US"/>
              <a:t>レベル </a:t>
            </a:r>
            <a:r>
              <a:rPr kumimoji="1" lang="en-US" altLang="ja-JP"/>
              <a:t>12pt</a:t>
            </a:r>
            <a:endParaRPr kumimoji="1" lang="ja-JP" altLang="en-US"/>
          </a:p>
          <a:p>
            <a:pPr lvl="4"/>
            <a:r>
              <a:rPr kumimoji="1" lang="ja-JP" altLang="en-US"/>
              <a:t>第</a:t>
            </a:r>
            <a:r>
              <a:rPr kumimoji="1" lang="en-US" altLang="ja-JP"/>
              <a:t>5</a:t>
            </a:r>
            <a:r>
              <a:rPr kumimoji="1" lang="ja-JP" altLang="en-US"/>
              <a:t>レベル </a:t>
            </a:r>
            <a:r>
              <a:rPr kumimoji="1" lang="en-US" altLang="ja-JP"/>
              <a:t>10.5pt</a:t>
            </a:r>
            <a:endParaRPr kumimoji="1" lang="ja-JP" altLang="en-US"/>
          </a:p>
        </p:txBody>
      </p:sp>
      <p:cxnSp>
        <p:nvCxnSpPr>
          <p:cNvPr id="5" name="直線コネクタ 4">
            <a:extLst>
              <a:ext uri="{FF2B5EF4-FFF2-40B4-BE49-F238E27FC236}">
                <a16:creationId xmlns:a16="http://schemas.microsoft.com/office/drawing/2014/main" id="{A1BCF88B-6784-774E-9A99-995706866FC0}"/>
              </a:ext>
            </a:extLst>
          </p:cNvPr>
          <p:cNvCxnSpPr>
            <a:cxnSpLocks/>
          </p:cNvCxnSpPr>
          <p:nvPr userDrawn="1"/>
        </p:nvCxnSpPr>
        <p:spPr>
          <a:xfrm>
            <a:off x="449263" y="243298"/>
            <a:ext cx="9546203" cy="0"/>
          </a:xfrm>
          <a:prstGeom prst="line">
            <a:avLst/>
          </a:prstGeom>
          <a:ln w="88900" cap="sq">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5638248"/>
      </p:ext>
    </p:extLst>
  </p:cSld>
  <p:clrMapOvr>
    <a:masterClrMapping/>
  </p:clrMapOvr>
  <p:extLst>
    <p:ext uri="{DCECCB84-F9BA-43D5-87BE-67443E8EF086}">
      <p15:sldGuideLst xmlns:p15="http://schemas.microsoft.com/office/powerpoint/2012/main">
        <p15:guide id="7" orient="horz" pos="1088">
          <p15:clr>
            <a:srgbClr val="FBAE40"/>
          </p15:clr>
        </p15:guide>
        <p15:guide id="9" pos="3242">
          <p15:clr>
            <a:srgbClr val="FBAE40"/>
          </p15:clr>
        </p15:guide>
        <p15:guide id="10" pos="349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中面 B">
    <p:spTree>
      <p:nvGrpSpPr>
        <p:cNvPr id="1" name=""/>
        <p:cNvGrpSpPr/>
        <p:nvPr/>
      </p:nvGrpSpPr>
      <p:grpSpPr>
        <a:xfrm>
          <a:off x="0" y="0"/>
          <a:ext cx="0" cy="0"/>
          <a:chOff x="0" y="0"/>
          <a:chExt cx="0" cy="0"/>
        </a:xfrm>
      </p:grpSpPr>
      <p:cxnSp>
        <p:nvCxnSpPr>
          <p:cNvPr id="12" name="ライン_フッター">
            <a:extLst>
              <a:ext uri="{FF2B5EF4-FFF2-40B4-BE49-F238E27FC236}">
                <a16:creationId xmlns:a16="http://schemas.microsoft.com/office/drawing/2014/main" id="{65B17515-FD1C-4DA3-906A-E7D62E556228}"/>
              </a:ext>
            </a:extLst>
          </p:cNvPr>
          <p:cNvCxnSpPr>
            <a:cxnSpLocks/>
          </p:cNvCxnSpPr>
          <p:nvPr userDrawn="1"/>
        </p:nvCxnSpPr>
        <p:spPr>
          <a:xfrm>
            <a:off x="450000" y="7236000"/>
            <a:ext cx="9792000" cy="0"/>
          </a:xfrm>
          <a:prstGeom prst="line">
            <a:avLst/>
          </a:prstGeom>
          <a:ln w="4445">
            <a:solidFill>
              <a:srgbClr val="939292"/>
            </a:solidFill>
          </a:ln>
        </p:spPr>
        <p:style>
          <a:lnRef idx="1">
            <a:schemeClr val="accent1"/>
          </a:lnRef>
          <a:fillRef idx="0">
            <a:schemeClr val="accent1"/>
          </a:fillRef>
          <a:effectRef idx="0">
            <a:schemeClr val="accent1"/>
          </a:effectRef>
          <a:fontRef idx="minor">
            <a:schemeClr val="tx1"/>
          </a:fontRef>
        </p:style>
      </p:cxnSp>
      <p:cxnSp>
        <p:nvCxnSpPr>
          <p:cNvPr id="26" name="ライン_ヘッダー">
            <a:extLst>
              <a:ext uri="{FF2B5EF4-FFF2-40B4-BE49-F238E27FC236}">
                <a16:creationId xmlns:a16="http://schemas.microsoft.com/office/drawing/2014/main" id="{52050FBC-610C-4422-A2F2-453C99DC1F81}"/>
              </a:ext>
            </a:extLst>
          </p:cNvPr>
          <p:cNvCxnSpPr>
            <a:cxnSpLocks/>
          </p:cNvCxnSpPr>
          <p:nvPr userDrawn="1"/>
        </p:nvCxnSpPr>
        <p:spPr>
          <a:xfrm>
            <a:off x="449263" y="1386000"/>
            <a:ext cx="9792549" cy="0"/>
          </a:xfrm>
          <a:prstGeom prst="line">
            <a:avLst/>
          </a:prstGeom>
          <a:ln w="762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出所">
            <a:extLst>
              <a:ext uri="{FF2B5EF4-FFF2-40B4-BE49-F238E27FC236}">
                <a16:creationId xmlns:a16="http://schemas.microsoft.com/office/drawing/2014/main" id="{7888FEF0-F870-44DC-B268-26A157E13AAC}"/>
              </a:ext>
            </a:extLst>
          </p:cNvPr>
          <p:cNvSpPr>
            <a:spLocks noGrp="1"/>
          </p:cNvSpPr>
          <p:nvPr>
            <p:ph type="body" sz="quarter" idx="20" hasCustomPrompt="1"/>
          </p:nvPr>
        </p:nvSpPr>
        <p:spPr>
          <a:xfrm>
            <a:off x="538163" y="6956578"/>
            <a:ext cx="9612000" cy="135422"/>
          </a:xfrm>
        </p:spPr>
        <p:txBody>
          <a:bodyPr anchor="b" anchorCtr="0"/>
          <a:lstStyle>
            <a:lvl1pPr marL="252000" indent="-252000" fontAlgn="ctr">
              <a:lnSpc>
                <a:spcPct val="110000"/>
              </a:lnSpc>
              <a:spcAft>
                <a:spcPts val="0"/>
              </a:spcAft>
              <a:buNone/>
              <a:defRPr sz="800" b="0">
                <a:solidFill>
                  <a:srgbClr val="000000"/>
                </a:solidFill>
                <a:latin typeface="+mn-ea"/>
                <a:ea typeface="+mn-ea"/>
              </a:defRPr>
            </a:lvl1pPr>
          </a:lstStyle>
          <a:p>
            <a:pPr lvl="0"/>
            <a:r>
              <a:rPr kumimoji="1" lang="ja-JP" altLang="en-US"/>
              <a:t>出所）</a:t>
            </a:r>
          </a:p>
        </p:txBody>
      </p:sp>
      <p:sp>
        <p:nvSpPr>
          <p:cNvPr id="10" name="サブタイトル">
            <a:extLst>
              <a:ext uri="{FF2B5EF4-FFF2-40B4-BE49-F238E27FC236}">
                <a16:creationId xmlns:a16="http://schemas.microsoft.com/office/drawing/2014/main" id="{76C2A7C8-973C-42AA-9F19-A1F1E7ACCB00}"/>
              </a:ext>
            </a:extLst>
          </p:cNvPr>
          <p:cNvSpPr>
            <a:spLocks noGrp="1"/>
          </p:cNvSpPr>
          <p:nvPr>
            <p:ph idx="15" hasCustomPrompt="1"/>
          </p:nvPr>
        </p:nvSpPr>
        <p:spPr>
          <a:xfrm>
            <a:off x="539904" y="1728000"/>
            <a:ext cx="9612001" cy="295466"/>
          </a:xfrm>
          <a:prstGeom prst="rect">
            <a:avLst/>
          </a:prstGeom>
        </p:spPr>
        <p:txBody>
          <a:bodyPr wrap="square" anchor="b" anchorCtr="0">
            <a:spAutoFit/>
          </a:bodyPr>
          <a:lstStyle>
            <a:lvl1pPr marL="0" indent="0" fontAlgn="ctr">
              <a:spcAft>
                <a:spcPts val="600"/>
              </a:spcAft>
              <a:buFont typeface="Arial" panose="020B0604020202020204" pitchFamily="34" charset="0"/>
              <a:buNone/>
              <a:defRPr spc="100" baseline="0">
                <a:solidFill>
                  <a:schemeClr val="accent2"/>
                </a:solidFill>
              </a:defRPr>
            </a:lvl1pPr>
            <a:lvl2pPr>
              <a:spcAft>
                <a:spcPts val="600"/>
              </a:spcAft>
              <a:defRPr/>
            </a:lvl2pPr>
            <a:lvl3pPr>
              <a:spcAft>
                <a:spcPts val="600"/>
              </a:spcAft>
              <a:defRPr/>
            </a:lvl3pPr>
            <a:lvl4pPr>
              <a:defRPr/>
            </a:lvl4pPr>
            <a:lvl5pPr>
              <a:defRPr/>
            </a:lvl5pPr>
          </a:lstStyle>
          <a:p>
            <a:pPr lvl="0"/>
            <a:r>
              <a:rPr lang="ja-JP" altLang="en-US"/>
              <a:t>サブタイトル</a:t>
            </a:r>
          </a:p>
        </p:txBody>
      </p:sp>
      <p:sp>
        <p:nvSpPr>
          <p:cNvPr id="25" name="ページタイトル">
            <a:extLst>
              <a:ext uri="{FF2B5EF4-FFF2-40B4-BE49-F238E27FC236}">
                <a16:creationId xmlns:a16="http://schemas.microsoft.com/office/drawing/2014/main" id="{B161F847-12DE-428F-B720-87FF3F5725E1}"/>
              </a:ext>
            </a:extLst>
          </p:cNvPr>
          <p:cNvSpPr>
            <a:spLocks noGrp="1"/>
          </p:cNvSpPr>
          <p:nvPr>
            <p:ph type="subTitle" idx="10" hasCustomPrompt="1"/>
          </p:nvPr>
        </p:nvSpPr>
        <p:spPr>
          <a:xfrm>
            <a:off x="540000" y="738000"/>
            <a:ext cx="9216000" cy="487235"/>
          </a:xfrm>
          <a:prstGeom prst="rect">
            <a:avLst/>
          </a:prstGeom>
        </p:spPr>
        <p:txBody>
          <a:bodyPr bIns="0" anchor="b" anchorCtr="0">
            <a:noAutofit/>
          </a:bodyPr>
          <a:lstStyle>
            <a:lvl1pPr marL="0" indent="0" fontAlgn="base">
              <a:lnSpc>
                <a:spcPct val="110000"/>
              </a:lnSpc>
              <a:spcAft>
                <a:spcPts val="0"/>
              </a:spcAft>
              <a:buNone/>
              <a:defRPr sz="2600" b="1" spc="100" baseline="0">
                <a:solidFill>
                  <a:srgbClr val="003B83"/>
                </a:solidFill>
              </a:defRPr>
            </a:lvl1pPr>
          </a:lstStyle>
          <a:p>
            <a:r>
              <a:rPr kumimoji="1" lang="ja-JP" altLang="en-US"/>
              <a:t>ページタイトル（結論／メッセージ）</a:t>
            </a:r>
          </a:p>
        </p:txBody>
      </p:sp>
      <p:sp>
        <p:nvSpPr>
          <p:cNvPr id="3" name="X.X Section（節）">
            <a:extLst>
              <a:ext uri="{FF2B5EF4-FFF2-40B4-BE49-F238E27FC236}">
                <a16:creationId xmlns:a16="http://schemas.microsoft.com/office/drawing/2014/main" id="{C66AD045-63CF-4DB0-971A-539A4EE33DBF}"/>
              </a:ext>
            </a:extLst>
          </p:cNvPr>
          <p:cNvSpPr>
            <a:spLocks noGrp="1"/>
          </p:cNvSpPr>
          <p:nvPr>
            <p:ph type="title" hasCustomPrompt="1"/>
          </p:nvPr>
        </p:nvSpPr>
        <p:spPr>
          <a:xfrm>
            <a:off x="539906" y="360696"/>
            <a:ext cx="9216000" cy="216000"/>
          </a:xfrm>
        </p:spPr>
        <p:txBody>
          <a:bodyPr anchor="t" anchorCtr="0">
            <a:noAutofit/>
          </a:bodyPr>
          <a:lstStyle>
            <a:lvl1pPr fontAlgn="ctr">
              <a:lnSpc>
                <a:spcPct val="100000"/>
              </a:lnSpc>
              <a:defRPr sz="1400" b="0">
                <a:solidFill>
                  <a:srgbClr val="003B83"/>
                </a:solidFill>
              </a:defRPr>
            </a:lvl1pPr>
          </a:lstStyle>
          <a:p>
            <a:r>
              <a:rPr kumimoji="1" lang="en-US" altLang="ja-JP"/>
              <a:t>X.X</a:t>
            </a:r>
            <a:r>
              <a:rPr kumimoji="1" lang="ja-JP" altLang="en-US"/>
              <a:t> </a:t>
            </a:r>
            <a:r>
              <a:rPr kumimoji="1" lang="en-US" altLang="ja-JP"/>
              <a:t>Section</a:t>
            </a:r>
            <a:r>
              <a:rPr kumimoji="1" lang="ja-JP" altLang="en-US"/>
              <a:t>（節）</a:t>
            </a:r>
          </a:p>
        </p:txBody>
      </p:sp>
      <p:sp>
        <p:nvSpPr>
          <p:cNvPr id="20" name="Page_num">
            <a:extLst>
              <a:ext uri="{FF2B5EF4-FFF2-40B4-BE49-F238E27FC236}">
                <a16:creationId xmlns:a16="http://schemas.microsoft.com/office/drawing/2014/main" id="{B77FDD24-A48C-43A3-8D7F-A200FD8A1B83}"/>
              </a:ext>
            </a:extLst>
          </p:cNvPr>
          <p:cNvSpPr txBox="1"/>
          <p:nvPr userDrawn="1"/>
        </p:nvSpPr>
        <p:spPr>
          <a:xfrm>
            <a:off x="4985906" y="7274889"/>
            <a:ext cx="720000" cy="123111"/>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ja-JP"/>
            </a:defPPr>
            <a:lvl1pPr algn="ctr" fontAlgn="base">
              <a:spcBef>
                <a:spcPct val="0"/>
              </a:spcBef>
              <a:spcAft>
                <a:spcPct val="0"/>
              </a:spcAft>
              <a:buFontTx/>
              <a:buNone/>
              <a:defRPr sz="1200">
                <a:latin typeface="Arial" charset="0"/>
                <a:ea typeface="ＭＳ Ｐゴシック" charset="-128"/>
              </a:defRPr>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lvl="0" algn="ctr" fontAlgn="ctr"/>
            <a:fld id="{AB47E478-DBB3-43BC-A738-41880CA68C90}" type="slidenum">
              <a:rPr lang="ja-JP" altLang="en-US" sz="800" baseline="0" smtClean="0">
                <a:solidFill>
                  <a:srgbClr val="595757"/>
                </a:solidFill>
                <a:latin typeface="+mn-lt"/>
                <a:ea typeface="+mn-ea"/>
                <a:sym typeface="Arial"/>
              </a:rPr>
              <a:pPr lvl="0" algn="ctr" fontAlgn="ctr"/>
              <a:t>‹#›</a:t>
            </a:fld>
            <a:endParaRPr lang="ja-JP" altLang="en-US" sz="800" baseline="0">
              <a:solidFill>
                <a:srgbClr val="595757"/>
              </a:solidFill>
              <a:latin typeface="+mn-lt"/>
              <a:ea typeface="+mn-ea"/>
              <a:sym typeface="Arial"/>
            </a:endParaRPr>
          </a:p>
        </p:txBody>
      </p:sp>
      <p:sp>
        <p:nvSpPr>
          <p:cNvPr id="4" name="テキスト プレースホルダー 3">
            <a:extLst>
              <a:ext uri="{FF2B5EF4-FFF2-40B4-BE49-F238E27FC236}">
                <a16:creationId xmlns:a16="http://schemas.microsoft.com/office/drawing/2014/main" id="{A225E8BC-7F65-6900-A7E4-DAC7DD75F375}"/>
              </a:ext>
            </a:extLst>
          </p:cNvPr>
          <p:cNvSpPr>
            <a:spLocks noGrp="1"/>
          </p:cNvSpPr>
          <p:nvPr>
            <p:ph type="body" sz="quarter" idx="21" hasCustomPrompt="1"/>
          </p:nvPr>
        </p:nvSpPr>
        <p:spPr>
          <a:xfrm>
            <a:off x="538163" y="2160000"/>
            <a:ext cx="9612000" cy="1749646"/>
          </a:xfrm>
        </p:spPr>
        <p:txBody>
          <a:bodyPr wrap="square">
            <a:spAutoFit/>
          </a:bodyPr>
          <a:lstStyle>
            <a:lvl1pPr>
              <a:defRPr/>
            </a:lvl1pPr>
            <a:lvl2pPr>
              <a:defRPr/>
            </a:lvl2pPr>
            <a:lvl3pPr>
              <a:defRPr/>
            </a:lvl3pPr>
            <a:lvl4pPr>
              <a:defRPr/>
            </a:lvl4pPr>
            <a:lvl5pPr>
              <a:defRPr/>
            </a:lvl5pPr>
          </a:lstStyle>
          <a:p>
            <a:pPr lvl="0"/>
            <a:r>
              <a:rPr kumimoji="1" lang="ja-JP" altLang="en-US"/>
              <a:t>第</a:t>
            </a:r>
            <a:r>
              <a:rPr kumimoji="1" lang="en-US" altLang="ja-JP"/>
              <a:t>1</a:t>
            </a:r>
            <a:r>
              <a:rPr kumimoji="1" lang="ja-JP" altLang="en-US"/>
              <a:t>レベル </a:t>
            </a:r>
            <a:r>
              <a:rPr kumimoji="1" lang="en-US" altLang="ja-JP"/>
              <a:t>16pt</a:t>
            </a:r>
            <a:endParaRPr kumimoji="1" lang="ja-JP" altLang="en-US"/>
          </a:p>
          <a:p>
            <a:pPr lvl="1"/>
            <a:r>
              <a:rPr kumimoji="1" lang="ja-JP" altLang="en-US"/>
              <a:t>第</a:t>
            </a:r>
            <a:r>
              <a:rPr kumimoji="1" lang="en-US" altLang="ja-JP"/>
              <a:t>2</a:t>
            </a:r>
            <a:r>
              <a:rPr kumimoji="1" lang="ja-JP" altLang="en-US"/>
              <a:t>レベル </a:t>
            </a:r>
            <a:r>
              <a:rPr kumimoji="1" lang="en-US" altLang="ja-JP"/>
              <a:t>16pt</a:t>
            </a:r>
            <a:endParaRPr kumimoji="1" lang="ja-JP" altLang="en-US"/>
          </a:p>
          <a:p>
            <a:pPr lvl="2"/>
            <a:r>
              <a:rPr kumimoji="1" lang="ja-JP" altLang="en-US"/>
              <a:t>第</a:t>
            </a:r>
            <a:r>
              <a:rPr kumimoji="1" lang="en-US" altLang="ja-JP"/>
              <a:t>3</a:t>
            </a:r>
            <a:r>
              <a:rPr kumimoji="1" lang="ja-JP" altLang="en-US"/>
              <a:t>レベル </a:t>
            </a:r>
            <a:r>
              <a:rPr kumimoji="1" lang="en-US" altLang="ja-JP"/>
              <a:t>14pt</a:t>
            </a:r>
            <a:endParaRPr kumimoji="1" lang="ja-JP" altLang="en-US"/>
          </a:p>
          <a:p>
            <a:pPr lvl="3"/>
            <a:r>
              <a:rPr kumimoji="1" lang="ja-JP" altLang="en-US"/>
              <a:t>第</a:t>
            </a:r>
            <a:r>
              <a:rPr kumimoji="1" lang="en-US" altLang="ja-JP"/>
              <a:t>4</a:t>
            </a:r>
            <a:r>
              <a:rPr kumimoji="1" lang="ja-JP" altLang="en-US"/>
              <a:t>レベル </a:t>
            </a:r>
            <a:r>
              <a:rPr kumimoji="1" lang="en-US" altLang="ja-JP"/>
              <a:t>12pt</a:t>
            </a:r>
            <a:endParaRPr kumimoji="1" lang="ja-JP" altLang="en-US"/>
          </a:p>
          <a:p>
            <a:pPr lvl="4"/>
            <a:r>
              <a:rPr kumimoji="1" lang="ja-JP" altLang="en-US"/>
              <a:t>第</a:t>
            </a:r>
            <a:r>
              <a:rPr kumimoji="1" lang="en-US" altLang="ja-JP"/>
              <a:t>5</a:t>
            </a:r>
            <a:r>
              <a:rPr kumimoji="1" lang="ja-JP" altLang="en-US"/>
              <a:t>レベル </a:t>
            </a:r>
            <a:r>
              <a:rPr kumimoji="1" lang="en-US" altLang="ja-JP"/>
              <a:t>10.5pt</a:t>
            </a:r>
            <a:endParaRPr kumimoji="1" lang="ja-JP" altLang="en-US"/>
          </a:p>
        </p:txBody>
      </p:sp>
      <p:cxnSp>
        <p:nvCxnSpPr>
          <p:cNvPr id="2" name="直線コネクタ 1">
            <a:extLst>
              <a:ext uri="{FF2B5EF4-FFF2-40B4-BE49-F238E27FC236}">
                <a16:creationId xmlns:a16="http://schemas.microsoft.com/office/drawing/2014/main" id="{3409C8D4-8247-AFF4-51BF-2D084620C9FF}"/>
              </a:ext>
            </a:extLst>
          </p:cNvPr>
          <p:cNvCxnSpPr>
            <a:cxnSpLocks/>
          </p:cNvCxnSpPr>
          <p:nvPr userDrawn="1"/>
        </p:nvCxnSpPr>
        <p:spPr>
          <a:xfrm>
            <a:off x="449263" y="218247"/>
            <a:ext cx="9546203" cy="0"/>
          </a:xfrm>
          <a:prstGeom prst="line">
            <a:avLst/>
          </a:prstGeom>
          <a:ln w="88900" cap="sq">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5618587"/>
      </p:ext>
    </p:extLst>
  </p:cSld>
  <p:clrMapOvr>
    <a:masterClrMapping/>
  </p:clrMapOvr>
  <p:extLst>
    <p:ext uri="{DCECCB84-F9BA-43D5-87BE-67443E8EF086}">
      <p15:sldGuideLst xmlns:p15="http://schemas.microsoft.com/office/powerpoint/2012/main">
        <p15:guide id="7" orient="horz" pos="1088">
          <p15:clr>
            <a:srgbClr val="FBAE40"/>
          </p15:clr>
        </p15:guide>
        <p15:guide id="9" pos="3242">
          <p15:clr>
            <a:srgbClr val="FBAE40"/>
          </p15:clr>
        </p15:guide>
        <p15:guide id="10" pos="349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中面 C">
    <p:spTree>
      <p:nvGrpSpPr>
        <p:cNvPr id="1" name=""/>
        <p:cNvGrpSpPr/>
        <p:nvPr/>
      </p:nvGrpSpPr>
      <p:grpSpPr>
        <a:xfrm>
          <a:off x="0" y="0"/>
          <a:ext cx="0" cy="0"/>
          <a:chOff x="0" y="0"/>
          <a:chExt cx="0" cy="0"/>
        </a:xfrm>
      </p:grpSpPr>
      <p:cxnSp>
        <p:nvCxnSpPr>
          <p:cNvPr id="12" name="ライン_フッター">
            <a:extLst>
              <a:ext uri="{FF2B5EF4-FFF2-40B4-BE49-F238E27FC236}">
                <a16:creationId xmlns:a16="http://schemas.microsoft.com/office/drawing/2014/main" id="{65B17515-FD1C-4DA3-906A-E7D62E556228}"/>
              </a:ext>
            </a:extLst>
          </p:cNvPr>
          <p:cNvCxnSpPr>
            <a:cxnSpLocks/>
          </p:cNvCxnSpPr>
          <p:nvPr userDrawn="1"/>
        </p:nvCxnSpPr>
        <p:spPr>
          <a:xfrm>
            <a:off x="450000" y="7236000"/>
            <a:ext cx="9792000" cy="0"/>
          </a:xfrm>
          <a:prstGeom prst="line">
            <a:avLst/>
          </a:prstGeom>
          <a:ln w="4445">
            <a:solidFill>
              <a:srgbClr val="939292"/>
            </a:solidFill>
          </a:ln>
        </p:spPr>
        <p:style>
          <a:lnRef idx="1">
            <a:schemeClr val="accent1"/>
          </a:lnRef>
          <a:fillRef idx="0">
            <a:schemeClr val="accent1"/>
          </a:fillRef>
          <a:effectRef idx="0">
            <a:schemeClr val="accent1"/>
          </a:effectRef>
          <a:fontRef idx="minor">
            <a:schemeClr val="tx1"/>
          </a:fontRef>
        </p:style>
      </p:cxnSp>
      <p:cxnSp>
        <p:nvCxnSpPr>
          <p:cNvPr id="26" name="ライン_ヘッダー">
            <a:extLst>
              <a:ext uri="{FF2B5EF4-FFF2-40B4-BE49-F238E27FC236}">
                <a16:creationId xmlns:a16="http://schemas.microsoft.com/office/drawing/2014/main" id="{52050FBC-610C-4422-A2F2-453C99DC1F81}"/>
              </a:ext>
            </a:extLst>
          </p:cNvPr>
          <p:cNvCxnSpPr>
            <a:cxnSpLocks/>
          </p:cNvCxnSpPr>
          <p:nvPr userDrawn="1"/>
        </p:nvCxnSpPr>
        <p:spPr>
          <a:xfrm>
            <a:off x="449263" y="1386000"/>
            <a:ext cx="9792549" cy="0"/>
          </a:xfrm>
          <a:prstGeom prst="line">
            <a:avLst/>
          </a:prstGeom>
          <a:ln w="762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ページタイトル">
            <a:extLst>
              <a:ext uri="{FF2B5EF4-FFF2-40B4-BE49-F238E27FC236}">
                <a16:creationId xmlns:a16="http://schemas.microsoft.com/office/drawing/2014/main" id="{86EF78FA-46F9-4E91-B551-78B582C676EB}"/>
              </a:ext>
            </a:extLst>
          </p:cNvPr>
          <p:cNvSpPr>
            <a:spLocks noGrp="1"/>
          </p:cNvSpPr>
          <p:nvPr>
            <p:ph type="subTitle" idx="10" hasCustomPrompt="1"/>
          </p:nvPr>
        </p:nvSpPr>
        <p:spPr>
          <a:xfrm>
            <a:off x="540000" y="738000"/>
            <a:ext cx="9216000" cy="487235"/>
          </a:xfrm>
          <a:prstGeom prst="rect">
            <a:avLst/>
          </a:prstGeom>
        </p:spPr>
        <p:txBody>
          <a:bodyPr bIns="0" anchor="b" anchorCtr="0">
            <a:noAutofit/>
          </a:bodyPr>
          <a:lstStyle>
            <a:lvl1pPr marL="0" indent="0" fontAlgn="base">
              <a:lnSpc>
                <a:spcPct val="110000"/>
              </a:lnSpc>
              <a:spcAft>
                <a:spcPts val="0"/>
              </a:spcAft>
              <a:buNone/>
              <a:defRPr sz="2600" b="1" spc="100" baseline="0">
                <a:solidFill>
                  <a:srgbClr val="003B83"/>
                </a:solidFill>
              </a:defRPr>
            </a:lvl1pPr>
          </a:lstStyle>
          <a:p>
            <a:r>
              <a:rPr kumimoji="1" lang="ja-JP" altLang="en-US"/>
              <a:t>ページタイトル（結論／メッセージ）</a:t>
            </a:r>
          </a:p>
        </p:txBody>
      </p:sp>
      <p:sp>
        <p:nvSpPr>
          <p:cNvPr id="3" name="X.X Section（節）">
            <a:extLst>
              <a:ext uri="{FF2B5EF4-FFF2-40B4-BE49-F238E27FC236}">
                <a16:creationId xmlns:a16="http://schemas.microsoft.com/office/drawing/2014/main" id="{C66AD045-63CF-4DB0-971A-539A4EE33DBF}"/>
              </a:ext>
            </a:extLst>
          </p:cNvPr>
          <p:cNvSpPr>
            <a:spLocks noGrp="1"/>
          </p:cNvSpPr>
          <p:nvPr>
            <p:ph type="title" hasCustomPrompt="1"/>
          </p:nvPr>
        </p:nvSpPr>
        <p:spPr>
          <a:xfrm>
            <a:off x="539906" y="360696"/>
            <a:ext cx="9216000" cy="216000"/>
          </a:xfrm>
        </p:spPr>
        <p:txBody>
          <a:bodyPr anchor="t" anchorCtr="0">
            <a:noAutofit/>
          </a:bodyPr>
          <a:lstStyle>
            <a:lvl1pPr fontAlgn="ctr">
              <a:lnSpc>
                <a:spcPct val="100000"/>
              </a:lnSpc>
              <a:defRPr sz="1400" b="0">
                <a:solidFill>
                  <a:srgbClr val="003B83"/>
                </a:solidFill>
              </a:defRPr>
            </a:lvl1pPr>
          </a:lstStyle>
          <a:p>
            <a:r>
              <a:rPr kumimoji="1" lang="en-US" altLang="ja-JP"/>
              <a:t>X.X</a:t>
            </a:r>
            <a:r>
              <a:rPr kumimoji="1" lang="ja-JP" altLang="en-US"/>
              <a:t> </a:t>
            </a:r>
            <a:r>
              <a:rPr kumimoji="1" lang="en-US" altLang="ja-JP"/>
              <a:t>Section</a:t>
            </a:r>
            <a:r>
              <a:rPr kumimoji="1" lang="ja-JP" altLang="en-US"/>
              <a:t>（節）</a:t>
            </a:r>
          </a:p>
        </p:txBody>
      </p:sp>
      <p:sp>
        <p:nvSpPr>
          <p:cNvPr id="4" name="テキスト プレースホルダー 3">
            <a:extLst>
              <a:ext uri="{FF2B5EF4-FFF2-40B4-BE49-F238E27FC236}">
                <a16:creationId xmlns:a16="http://schemas.microsoft.com/office/drawing/2014/main" id="{D49F790B-F9A4-441F-9007-DF074224B5C3}"/>
              </a:ext>
            </a:extLst>
          </p:cNvPr>
          <p:cNvSpPr>
            <a:spLocks noGrp="1"/>
          </p:cNvSpPr>
          <p:nvPr>
            <p:ph type="body" sz="quarter" idx="11" hasCustomPrompt="1"/>
          </p:nvPr>
        </p:nvSpPr>
        <p:spPr>
          <a:xfrm>
            <a:off x="539750" y="1727200"/>
            <a:ext cx="4606925" cy="295466"/>
          </a:xfrm>
        </p:spPr>
        <p:txBody>
          <a:bodyPr anchor="t" anchorCtr="0"/>
          <a:lstStyle>
            <a:lvl1pPr marL="0" indent="0" fontAlgn="ctr">
              <a:buNone/>
              <a:defRPr spc="100" baseline="0">
                <a:solidFill>
                  <a:schemeClr val="accent2"/>
                </a:solidFill>
              </a:defRPr>
            </a:lvl1pPr>
          </a:lstStyle>
          <a:p>
            <a:pPr lvl="0"/>
            <a:r>
              <a:rPr kumimoji="1" lang="ja-JP" altLang="en-US"/>
              <a:t>サブタイトル</a:t>
            </a:r>
            <a:endParaRPr kumimoji="1" lang="en-US" altLang="ja-JP"/>
          </a:p>
        </p:txBody>
      </p:sp>
      <p:sp>
        <p:nvSpPr>
          <p:cNvPr id="14" name="テキスト プレースホルダー 3">
            <a:extLst>
              <a:ext uri="{FF2B5EF4-FFF2-40B4-BE49-F238E27FC236}">
                <a16:creationId xmlns:a16="http://schemas.microsoft.com/office/drawing/2014/main" id="{562A32FD-A375-4093-9528-ECE9B56DD23D}"/>
              </a:ext>
            </a:extLst>
          </p:cNvPr>
          <p:cNvSpPr>
            <a:spLocks noGrp="1"/>
          </p:cNvSpPr>
          <p:nvPr>
            <p:ph type="body" sz="quarter" idx="12" hasCustomPrompt="1"/>
          </p:nvPr>
        </p:nvSpPr>
        <p:spPr>
          <a:xfrm>
            <a:off x="539750" y="2358000"/>
            <a:ext cx="4606925" cy="960263"/>
          </a:xfrm>
        </p:spPr>
        <p:txBody>
          <a:bodyPr/>
          <a:lstStyle>
            <a:lvl1pPr marL="0" indent="0" algn="just" fontAlgn="ctr">
              <a:lnSpc>
                <a:spcPct val="130000"/>
              </a:lnSpc>
              <a:spcAft>
                <a:spcPts val="1000"/>
              </a:spcAft>
              <a:buNone/>
              <a:defRPr sz="1200" b="0" baseline="0">
                <a:solidFill>
                  <a:srgbClr val="000000"/>
                </a:solidFill>
                <a:latin typeface="+mn-ea"/>
                <a:ea typeface="+mn-ea"/>
              </a:defRPr>
            </a:lvl1pPr>
          </a:lstStyle>
          <a:p>
            <a:pPr lvl="0"/>
            <a:r>
              <a:rPr kumimoji="1" lang="ja-JP" altLang="en-US"/>
              <a:t>テキストが入ります①テキストが入ります②テキストが入ります③テキストが入ります④テキストが入ります⑤テキストが入ります⑥テキストが入ります⑦テキストが入ります⑧テキストが入ります⑨テキストが入ります❶</a:t>
            </a:r>
          </a:p>
        </p:txBody>
      </p:sp>
      <p:sp>
        <p:nvSpPr>
          <p:cNvPr id="15" name="テキスト プレースホルダー 3">
            <a:extLst>
              <a:ext uri="{FF2B5EF4-FFF2-40B4-BE49-F238E27FC236}">
                <a16:creationId xmlns:a16="http://schemas.microsoft.com/office/drawing/2014/main" id="{12FCDFCD-DC56-4F4E-8464-2B31DEC32505}"/>
              </a:ext>
            </a:extLst>
          </p:cNvPr>
          <p:cNvSpPr>
            <a:spLocks noGrp="1"/>
          </p:cNvSpPr>
          <p:nvPr>
            <p:ph type="body" sz="quarter" idx="13" hasCustomPrompt="1"/>
          </p:nvPr>
        </p:nvSpPr>
        <p:spPr>
          <a:xfrm>
            <a:off x="5545075" y="1727200"/>
            <a:ext cx="4606925" cy="295466"/>
          </a:xfrm>
        </p:spPr>
        <p:txBody>
          <a:bodyPr anchor="t" anchorCtr="0"/>
          <a:lstStyle>
            <a:lvl1pPr marL="0" indent="0" fontAlgn="ctr">
              <a:buNone/>
              <a:defRPr spc="100" baseline="0">
                <a:solidFill>
                  <a:schemeClr val="accent2"/>
                </a:solidFill>
              </a:defRPr>
            </a:lvl1pPr>
          </a:lstStyle>
          <a:p>
            <a:pPr lvl="0"/>
            <a:r>
              <a:rPr kumimoji="1" lang="ja-JP" altLang="en-US"/>
              <a:t>サブタイトル</a:t>
            </a:r>
          </a:p>
        </p:txBody>
      </p:sp>
      <p:sp>
        <p:nvSpPr>
          <p:cNvPr id="16" name="テキスト プレースホルダー 3">
            <a:extLst>
              <a:ext uri="{FF2B5EF4-FFF2-40B4-BE49-F238E27FC236}">
                <a16:creationId xmlns:a16="http://schemas.microsoft.com/office/drawing/2014/main" id="{2895191F-1652-4349-8120-FD644524FE7C}"/>
              </a:ext>
            </a:extLst>
          </p:cNvPr>
          <p:cNvSpPr>
            <a:spLocks noGrp="1"/>
          </p:cNvSpPr>
          <p:nvPr>
            <p:ph type="body" sz="quarter" idx="14" hasCustomPrompt="1"/>
          </p:nvPr>
        </p:nvSpPr>
        <p:spPr>
          <a:xfrm>
            <a:off x="5545075" y="2358000"/>
            <a:ext cx="4606925" cy="960263"/>
          </a:xfrm>
        </p:spPr>
        <p:txBody>
          <a:bodyPr/>
          <a:lstStyle>
            <a:lvl1pPr marL="0" indent="0" algn="just" fontAlgn="ctr">
              <a:lnSpc>
                <a:spcPct val="130000"/>
              </a:lnSpc>
              <a:spcAft>
                <a:spcPts val="1000"/>
              </a:spcAft>
              <a:buNone/>
              <a:defRPr sz="1200" b="0" baseline="0">
                <a:solidFill>
                  <a:srgbClr val="000000"/>
                </a:solidFill>
                <a:latin typeface="+mn-ea"/>
                <a:ea typeface="+mn-ea"/>
              </a:defRPr>
            </a:lvl1pPr>
          </a:lstStyle>
          <a:p>
            <a:pPr lvl="0"/>
            <a:r>
              <a:rPr kumimoji="1" lang="ja-JP" altLang="en-US"/>
              <a:t>テキストが入ります①テキストが入ります②テキストが入ります③テキストが入ります④テキストが入ります⑤テキストが入ります⑥テキストが入ります⑦テキストが入ります⑧テキストが入ります⑨テキストが入ります❶</a:t>
            </a:r>
          </a:p>
        </p:txBody>
      </p:sp>
      <p:sp>
        <p:nvSpPr>
          <p:cNvPr id="18" name="テキスト プレースホルダー 3">
            <a:extLst>
              <a:ext uri="{FF2B5EF4-FFF2-40B4-BE49-F238E27FC236}">
                <a16:creationId xmlns:a16="http://schemas.microsoft.com/office/drawing/2014/main" id="{AEC7949D-CAA8-42F5-BD38-BAB3AEA1C4D9}"/>
              </a:ext>
            </a:extLst>
          </p:cNvPr>
          <p:cNvSpPr>
            <a:spLocks noGrp="1"/>
          </p:cNvSpPr>
          <p:nvPr>
            <p:ph type="body" sz="quarter" idx="15" hasCustomPrompt="1"/>
          </p:nvPr>
        </p:nvSpPr>
        <p:spPr>
          <a:xfrm>
            <a:off x="539906" y="6956578"/>
            <a:ext cx="9612000" cy="135422"/>
          </a:xfrm>
        </p:spPr>
        <p:txBody>
          <a:bodyPr anchor="b" anchorCtr="0">
            <a:spAutoFit/>
          </a:bodyPr>
          <a:lstStyle>
            <a:lvl1pPr marL="0" indent="0" algn="just" fontAlgn="ctr">
              <a:lnSpc>
                <a:spcPct val="110000"/>
              </a:lnSpc>
              <a:spcAft>
                <a:spcPts val="0"/>
              </a:spcAft>
              <a:buNone/>
              <a:defRPr sz="800" b="0">
                <a:solidFill>
                  <a:srgbClr val="000000"/>
                </a:solidFill>
              </a:defRPr>
            </a:lvl1pPr>
          </a:lstStyle>
          <a:p>
            <a:pPr lvl="0"/>
            <a:r>
              <a:rPr kumimoji="1" lang="ja-JP" altLang="en-US"/>
              <a:t>出所）</a:t>
            </a:r>
          </a:p>
        </p:txBody>
      </p:sp>
      <p:sp>
        <p:nvSpPr>
          <p:cNvPr id="21" name="Page_num">
            <a:extLst>
              <a:ext uri="{FF2B5EF4-FFF2-40B4-BE49-F238E27FC236}">
                <a16:creationId xmlns:a16="http://schemas.microsoft.com/office/drawing/2014/main" id="{F5A380E6-7AFA-4833-8FD1-17F946F1F08C}"/>
              </a:ext>
            </a:extLst>
          </p:cNvPr>
          <p:cNvSpPr txBox="1"/>
          <p:nvPr userDrawn="1"/>
        </p:nvSpPr>
        <p:spPr>
          <a:xfrm>
            <a:off x="4985906" y="7290000"/>
            <a:ext cx="720000" cy="10800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defPPr>
              <a:defRPr lang="ja-JP"/>
            </a:defPPr>
            <a:lvl1pPr algn="ctr" fontAlgn="base">
              <a:spcBef>
                <a:spcPct val="0"/>
              </a:spcBef>
              <a:spcAft>
                <a:spcPct val="0"/>
              </a:spcAft>
              <a:buFontTx/>
              <a:buNone/>
              <a:defRPr sz="1200">
                <a:latin typeface="Arial" charset="0"/>
                <a:ea typeface="ＭＳ Ｐゴシック" charset="-128"/>
              </a:defRPr>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lvl="0" algn="ctr" fontAlgn="ctr"/>
            <a:fld id="{AB47E478-DBB3-43BC-A738-41880CA68C90}" type="slidenum">
              <a:rPr lang="ja-JP" altLang="en-US" sz="800" baseline="0" smtClean="0">
                <a:solidFill>
                  <a:srgbClr val="595757"/>
                </a:solidFill>
                <a:latin typeface="+mn-lt"/>
                <a:ea typeface="+mn-ea"/>
                <a:sym typeface="Arial"/>
              </a:rPr>
              <a:pPr lvl="0" algn="ctr" fontAlgn="ctr"/>
              <a:t>‹#›</a:t>
            </a:fld>
            <a:endParaRPr lang="ja-JP" altLang="en-US" sz="800" baseline="0">
              <a:solidFill>
                <a:srgbClr val="595757"/>
              </a:solidFill>
              <a:latin typeface="+mn-lt"/>
              <a:ea typeface="+mn-ea"/>
              <a:sym typeface="Arial"/>
            </a:endParaRPr>
          </a:p>
        </p:txBody>
      </p:sp>
      <p:cxnSp>
        <p:nvCxnSpPr>
          <p:cNvPr id="2" name="直線コネクタ 1">
            <a:extLst>
              <a:ext uri="{FF2B5EF4-FFF2-40B4-BE49-F238E27FC236}">
                <a16:creationId xmlns:a16="http://schemas.microsoft.com/office/drawing/2014/main" id="{7DAC43D1-9E60-9B5D-FDBB-871C65545925}"/>
              </a:ext>
            </a:extLst>
          </p:cNvPr>
          <p:cNvCxnSpPr>
            <a:cxnSpLocks/>
          </p:cNvCxnSpPr>
          <p:nvPr userDrawn="1"/>
        </p:nvCxnSpPr>
        <p:spPr>
          <a:xfrm>
            <a:off x="449263" y="230773"/>
            <a:ext cx="9546203" cy="0"/>
          </a:xfrm>
          <a:prstGeom prst="line">
            <a:avLst/>
          </a:prstGeom>
          <a:ln w="88900" cap="sq">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4936003"/>
      </p:ext>
    </p:extLst>
  </p:cSld>
  <p:clrMapOvr>
    <a:masterClrMapping/>
  </p:clrMapOvr>
  <p:extLst>
    <p:ext uri="{DCECCB84-F9BA-43D5-87BE-67443E8EF086}">
      <p15:sldGuideLst xmlns:p15="http://schemas.microsoft.com/office/powerpoint/2012/main">
        <p15:guide id="7" orient="horz" pos="1088">
          <p15:clr>
            <a:srgbClr val="FBAE40"/>
          </p15:clr>
        </p15:guide>
        <p15:guide id="9" pos="3242">
          <p15:clr>
            <a:srgbClr val="FBAE40"/>
          </p15:clr>
        </p15:guide>
        <p15:guide id="10" pos="349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中面 タイトルのみ">
    <p:spTree>
      <p:nvGrpSpPr>
        <p:cNvPr id="1" name=""/>
        <p:cNvGrpSpPr/>
        <p:nvPr/>
      </p:nvGrpSpPr>
      <p:grpSpPr>
        <a:xfrm>
          <a:off x="0" y="0"/>
          <a:ext cx="0" cy="0"/>
          <a:chOff x="0" y="0"/>
          <a:chExt cx="0" cy="0"/>
        </a:xfrm>
      </p:grpSpPr>
      <p:cxnSp>
        <p:nvCxnSpPr>
          <p:cNvPr id="12" name="ライン_フッター">
            <a:extLst>
              <a:ext uri="{FF2B5EF4-FFF2-40B4-BE49-F238E27FC236}">
                <a16:creationId xmlns:a16="http://schemas.microsoft.com/office/drawing/2014/main" id="{65B17515-FD1C-4DA3-906A-E7D62E556228}"/>
              </a:ext>
            </a:extLst>
          </p:cNvPr>
          <p:cNvCxnSpPr>
            <a:cxnSpLocks/>
          </p:cNvCxnSpPr>
          <p:nvPr userDrawn="1"/>
        </p:nvCxnSpPr>
        <p:spPr>
          <a:xfrm>
            <a:off x="450000" y="7236000"/>
            <a:ext cx="9792000" cy="0"/>
          </a:xfrm>
          <a:prstGeom prst="line">
            <a:avLst/>
          </a:prstGeom>
          <a:ln w="4445">
            <a:solidFill>
              <a:srgbClr val="939292"/>
            </a:solidFill>
          </a:ln>
        </p:spPr>
        <p:style>
          <a:lnRef idx="1">
            <a:schemeClr val="accent1"/>
          </a:lnRef>
          <a:fillRef idx="0">
            <a:schemeClr val="accent1"/>
          </a:fillRef>
          <a:effectRef idx="0">
            <a:schemeClr val="accent1"/>
          </a:effectRef>
          <a:fontRef idx="minor">
            <a:schemeClr val="tx1"/>
          </a:fontRef>
        </p:style>
      </p:cxnSp>
      <p:cxnSp>
        <p:nvCxnSpPr>
          <p:cNvPr id="26" name="ライン_ヘッダー">
            <a:extLst>
              <a:ext uri="{FF2B5EF4-FFF2-40B4-BE49-F238E27FC236}">
                <a16:creationId xmlns:a16="http://schemas.microsoft.com/office/drawing/2014/main" id="{52050FBC-610C-4422-A2F2-453C99DC1F81}"/>
              </a:ext>
            </a:extLst>
          </p:cNvPr>
          <p:cNvCxnSpPr>
            <a:cxnSpLocks/>
          </p:cNvCxnSpPr>
          <p:nvPr userDrawn="1"/>
        </p:nvCxnSpPr>
        <p:spPr>
          <a:xfrm>
            <a:off x="449263" y="1386000"/>
            <a:ext cx="9792549" cy="0"/>
          </a:xfrm>
          <a:prstGeom prst="line">
            <a:avLst/>
          </a:prstGeom>
          <a:ln w="762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出所">
            <a:extLst>
              <a:ext uri="{FF2B5EF4-FFF2-40B4-BE49-F238E27FC236}">
                <a16:creationId xmlns:a16="http://schemas.microsoft.com/office/drawing/2014/main" id="{97700847-9422-4DA0-8E52-7CE7387F263B}"/>
              </a:ext>
            </a:extLst>
          </p:cNvPr>
          <p:cNvSpPr>
            <a:spLocks noGrp="1"/>
          </p:cNvSpPr>
          <p:nvPr>
            <p:ph type="body" sz="quarter" idx="20" hasCustomPrompt="1"/>
          </p:nvPr>
        </p:nvSpPr>
        <p:spPr>
          <a:xfrm>
            <a:off x="538163" y="6956578"/>
            <a:ext cx="9612000" cy="135422"/>
          </a:xfrm>
        </p:spPr>
        <p:txBody>
          <a:bodyPr anchor="b" anchorCtr="0"/>
          <a:lstStyle>
            <a:lvl1pPr marL="252000" indent="-252000" fontAlgn="ctr">
              <a:lnSpc>
                <a:spcPct val="110000"/>
              </a:lnSpc>
              <a:spcAft>
                <a:spcPts val="0"/>
              </a:spcAft>
              <a:buNone/>
              <a:defRPr sz="800" b="0">
                <a:solidFill>
                  <a:srgbClr val="000000"/>
                </a:solidFill>
                <a:latin typeface="+mn-ea"/>
                <a:ea typeface="+mn-ea"/>
              </a:defRPr>
            </a:lvl1pPr>
          </a:lstStyle>
          <a:p>
            <a:pPr lvl="0"/>
            <a:r>
              <a:rPr kumimoji="1" lang="ja-JP" altLang="en-US"/>
              <a:t>出所）</a:t>
            </a:r>
          </a:p>
        </p:txBody>
      </p:sp>
      <p:sp>
        <p:nvSpPr>
          <p:cNvPr id="17" name="ページタイトル">
            <a:extLst>
              <a:ext uri="{FF2B5EF4-FFF2-40B4-BE49-F238E27FC236}">
                <a16:creationId xmlns:a16="http://schemas.microsoft.com/office/drawing/2014/main" id="{86EF78FA-46F9-4E91-B551-78B582C676EB}"/>
              </a:ext>
            </a:extLst>
          </p:cNvPr>
          <p:cNvSpPr>
            <a:spLocks noGrp="1"/>
          </p:cNvSpPr>
          <p:nvPr>
            <p:ph type="subTitle" idx="10" hasCustomPrompt="1"/>
          </p:nvPr>
        </p:nvSpPr>
        <p:spPr>
          <a:xfrm>
            <a:off x="540000" y="738000"/>
            <a:ext cx="9216000" cy="487235"/>
          </a:xfrm>
          <a:prstGeom prst="rect">
            <a:avLst/>
          </a:prstGeom>
        </p:spPr>
        <p:txBody>
          <a:bodyPr bIns="0" anchor="b" anchorCtr="0">
            <a:noAutofit/>
          </a:bodyPr>
          <a:lstStyle>
            <a:lvl1pPr marL="0" indent="0" fontAlgn="base">
              <a:lnSpc>
                <a:spcPct val="110000"/>
              </a:lnSpc>
              <a:spcAft>
                <a:spcPts val="0"/>
              </a:spcAft>
              <a:buNone/>
              <a:defRPr sz="2600" b="1" spc="100" baseline="0">
                <a:solidFill>
                  <a:srgbClr val="003B83"/>
                </a:solidFill>
              </a:defRPr>
            </a:lvl1pPr>
          </a:lstStyle>
          <a:p>
            <a:r>
              <a:rPr kumimoji="1" lang="ja-JP" altLang="en-US"/>
              <a:t>ページタイトル（結論／メッセージ）</a:t>
            </a:r>
          </a:p>
        </p:txBody>
      </p:sp>
      <p:sp>
        <p:nvSpPr>
          <p:cNvPr id="3" name="X.X Section（節）">
            <a:extLst>
              <a:ext uri="{FF2B5EF4-FFF2-40B4-BE49-F238E27FC236}">
                <a16:creationId xmlns:a16="http://schemas.microsoft.com/office/drawing/2014/main" id="{C66AD045-63CF-4DB0-971A-539A4EE33DBF}"/>
              </a:ext>
            </a:extLst>
          </p:cNvPr>
          <p:cNvSpPr>
            <a:spLocks noGrp="1"/>
          </p:cNvSpPr>
          <p:nvPr>
            <p:ph type="title" hasCustomPrompt="1"/>
          </p:nvPr>
        </p:nvSpPr>
        <p:spPr>
          <a:xfrm>
            <a:off x="539906" y="360696"/>
            <a:ext cx="9216000" cy="216000"/>
          </a:xfrm>
        </p:spPr>
        <p:txBody>
          <a:bodyPr anchor="t" anchorCtr="0">
            <a:noAutofit/>
          </a:bodyPr>
          <a:lstStyle>
            <a:lvl1pPr fontAlgn="ctr">
              <a:lnSpc>
                <a:spcPct val="100000"/>
              </a:lnSpc>
              <a:defRPr sz="1400" b="0">
                <a:solidFill>
                  <a:srgbClr val="003B83"/>
                </a:solidFill>
              </a:defRPr>
            </a:lvl1pPr>
          </a:lstStyle>
          <a:p>
            <a:r>
              <a:rPr kumimoji="1" lang="en-US" altLang="ja-JP"/>
              <a:t>X.X</a:t>
            </a:r>
            <a:r>
              <a:rPr kumimoji="1" lang="ja-JP" altLang="en-US"/>
              <a:t> </a:t>
            </a:r>
            <a:r>
              <a:rPr kumimoji="1" lang="en-US" altLang="ja-JP"/>
              <a:t>Section</a:t>
            </a:r>
            <a:r>
              <a:rPr kumimoji="1" lang="ja-JP" altLang="en-US"/>
              <a:t>（節）</a:t>
            </a:r>
          </a:p>
        </p:txBody>
      </p:sp>
      <p:sp>
        <p:nvSpPr>
          <p:cNvPr id="19" name="Page_num">
            <a:extLst>
              <a:ext uri="{FF2B5EF4-FFF2-40B4-BE49-F238E27FC236}">
                <a16:creationId xmlns:a16="http://schemas.microsoft.com/office/drawing/2014/main" id="{556EE8C9-241B-4DBD-B0BC-9D7913B15F1D}"/>
              </a:ext>
            </a:extLst>
          </p:cNvPr>
          <p:cNvSpPr txBox="1"/>
          <p:nvPr userDrawn="1"/>
        </p:nvSpPr>
        <p:spPr>
          <a:xfrm>
            <a:off x="4985906" y="7290000"/>
            <a:ext cx="720000" cy="10800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defPPr>
              <a:defRPr lang="ja-JP"/>
            </a:defPPr>
            <a:lvl1pPr algn="ctr" fontAlgn="base">
              <a:spcBef>
                <a:spcPct val="0"/>
              </a:spcBef>
              <a:spcAft>
                <a:spcPct val="0"/>
              </a:spcAft>
              <a:buFontTx/>
              <a:buNone/>
              <a:defRPr sz="1200">
                <a:latin typeface="Arial" charset="0"/>
                <a:ea typeface="ＭＳ Ｐゴシック" charset="-128"/>
              </a:defRPr>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lvl="0" algn="ctr" fontAlgn="ctr"/>
            <a:fld id="{AB47E478-DBB3-43BC-A738-41880CA68C90}" type="slidenum">
              <a:rPr lang="ja-JP" altLang="en-US" sz="800" baseline="0" smtClean="0">
                <a:solidFill>
                  <a:srgbClr val="595757"/>
                </a:solidFill>
                <a:latin typeface="+mn-lt"/>
                <a:ea typeface="+mn-ea"/>
                <a:sym typeface="Arial"/>
              </a:rPr>
              <a:pPr lvl="0" algn="ctr" fontAlgn="ctr"/>
              <a:t>‹#›</a:t>
            </a:fld>
            <a:endParaRPr lang="ja-JP" altLang="en-US" sz="800" baseline="0">
              <a:solidFill>
                <a:srgbClr val="595757"/>
              </a:solidFill>
              <a:latin typeface="+mn-lt"/>
              <a:ea typeface="+mn-ea"/>
              <a:sym typeface="Arial"/>
            </a:endParaRPr>
          </a:p>
        </p:txBody>
      </p:sp>
      <p:cxnSp>
        <p:nvCxnSpPr>
          <p:cNvPr id="2" name="直線コネクタ 1">
            <a:extLst>
              <a:ext uri="{FF2B5EF4-FFF2-40B4-BE49-F238E27FC236}">
                <a16:creationId xmlns:a16="http://schemas.microsoft.com/office/drawing/2014/main" id="{F68B9243-C1CB-7099-58B7-C0D69D05F5BB}"/>
              </a:ext>
            </a:extLst>
          </p:cNvPr>
          <p:cNvCxnSpPr>
            <a:cxnSpLocks/>
          </p:cNvCxnSpPr>
          <p:nvPr userDrawn="1"/>
        </p:nvCxnSpPr>
        <p:spPr>
          <a:xfrm>
            <a:off x="449263" y="243299"/>
            <a:ext cx="9546203" cy="0"/>
          </a:xfrm>
          <a:prstGeom prst="line">
            <a:avLst/>
          </a:prstGeom>
          <a:ln w="88900" cap="sq">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1018039"/>
      </p:ext>
    </p:extLst>
  </p:cSld>
  <p:clrMapOvr>
    <a:masterClrMapping/>
  </p:clrMapOvr>
  <p:extLst>
    <p:ext uri="{DCECCB84-F9BA-43D5-87BE-67443E8EF086}">
      <p15:sldGuideLst xmlns:p15="http://schemas.microsoft.com/office/powerpoint/2012/main">
        <p15:guide id="7" orient="horz" pos="1088">
          <p15:clr>
            <a:srgbClr val="FBAE40"/>
          </p15:clr>
        </p15:guide>
        <p15:guide id="9" pos="3242">
          <p15:clr>
            <a:srgbClr val="FBAE40"/>
          </p15:clr>
        </p15:guide>
        <p15:guide id="10" pos="349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cxnSp>
        <p:nvCxnSpPr>
          <p:cNvPr id="7" name="ライン_フッター">
            <a:extLst>
              <a:ext uri="{FF2B5EF4-FFF2-40B4-BE49-F238E27FC236}">
                <a16:creationId xmlns:a16="http://schemas.microsoft.com/office/drawing/2014/main" id="{2FF4C60B-F9C0-43ED-8DCE-DA74A6327812}"/>
              </a:ext>
            </a:extLst>
          </p:cNvPr>
          <p:cNvCxnSpPr>
            <a:cxnSpLocks/>
          </p:cNvCxnSpPr>
          <p:nvPr userDrawn="1"/>
        </p:nvCxnSpPr>
        <p:spPr>
          <a:xfrm>
            <a:off x="450000" y="7236000"/>
            <a:ext cx="9792000" cy="0"/>
          </a:xfrm>
          <a:prstGeom prst="line">
            <a:avLst/>
          </a:prstGeom>
          <a:ln w="4445">
            <a:solidFill>
              <a:srgbClr val="939292"/>
            </a:solidFill>
          </a:ln>
        </p:spPr>
        <p:style>
          <a:lnRef idx="1">
            <a:schemeClr val="accent1"/>
          </a:lnRef>
          <a:fillRef idx="0">
            <a:schemeClr val="accent1"/>
          </a:fillRef>
          <a:effectRef idx="0">
            <a:schemeClr val="accent1"/>
          </a:effectRef>
          <a:fontRef idx="minor">
            <a:schemeClr val="tx1"/>
          </a:fontRef>
        </p:style>
      </p:cxnSp>
      <p:sp>
        <p:nvSpPr>
          <p:cNvPr id="5" name="Page_num">
            <a:extLst>
              <a:ext uri="{FF2B5EF4-FFF2-40B4-BE49-F238E27FC236}">
                <a16:creationId xmlns:a16="http://schemas.microsoft.com/office/drawing/2014/main" id="{E3EDCBF6-7C5A-420D-A510-AF220CF3F08F}"/>
              </a:ext>
            </a:extLst>
          </p:cNvPr>
          <p:cNvSpPr txBox="1"/>
          <p:nvPr userDrawn="1"/>
        </p:nvSpPr>
        <p:spPr>
          <a:xfrm>
            <a:off x="4985906" y="7290000"/>
            <a:ext cx="720000" cy="10800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defPPr>
              <a:defRPr lang="ja-JP"/>
            </a:defPPr>
            <a:lvl1pPr algn="ctr" fontAlgn="base">
              <a:spcBef>
                <a:spcPct val="0"/>
              </a:spcBef>
              <a:spcAft>
                <a:spcPct val="0"/>
              </a:spcAft>
              <a:buFontTx/>
              <a:buNone/>
              <a:defRPr sz="1200">
                <a:latin typeface="Arial" charset="0"/>
                <a:ea typeface="ＭＳ Ｐゴシック" charset="-128"/>
              </a:defRPr>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lvl="0" algn="ctr" fontAlgn="ctr"/>
            <a:fld id="{AB47E478-DBB3-43BC-A738-41880CA68C90}" type="slidenum">
              <a:rPr lang="ja-JP" altLang="en-US" sz="800" baseline="0" smtClean="0">
                <a:solidFill>
                  <a:srgbClr val="595757"/>
                </a:solidFill>
                <a:latin typeface="+mn-lt"/>
                <a:ea typeface="+mn-ea"/>
                <a:sym typeface="Arial"/>
              </a:rPr>
              <a:pPr lvl="0" algn="ctr" fontAlgn="ctr"/>
              <a:t>‹#›</a:t>
            </a:fld>
            <a:endParaRPr lang="ja-JP" altLang="en-US" sz="800" baseline="0">
              <a:solidFill>
                <a:srgbClr val="595757"/>
              </a:solidFill>
              <a:latin typeface="+mn-lt"/>
              <a:ea typeface="+mn-ea"/>
              <a:sym typeface="Arial"/>
            </a:endParaRPr>
          </a:p>
        </p:txBody>
      </p:sp>
      <p:sp>
        <p:nvSpPr>
          <p:cNvPr id="2" name="テキスト ボックス 1">
            <a:extLst>
              <a:ext uri="{FF2B5EF4-FFF2-40B4-BE49-F238E27FC236}">
                <a16:creationId xmlns:a16="http://schemas.microsoft.com/office/drawing/2014/main" id="{3DD46770-5B75-822E-B80F-06DBAD5810EE}"/>
              </a:ext>
            </a:extLst>
          </p:cNvPr>
          <p:cNvSpPr txBox="1"/>
          <p:nvPr userDrawn="1"/>
        </p:nvSpPr>
        <p:spPr>
          <a:xfrm>
            <a:off x="1816100" y="1594088"/>
            <a:ext cx="6860771" cy="3208571"/>
          </a:xfrm>
          <a:prstGeom prst="rect">
            <a:avLst/>
          </a:prstGeom>
          <a:noFill/>
          <a:ln>
            <a:solidFill>
              <a:schemeClr val="accent1"/>
            </a:solidFill>
            <a:prstDash val="solid"/>
          </a:ln>
        </p:spPr>
        <p:txBody>
          <a:bodyPr wrap="square" lIns="0" tIns="0" rIns="0" bIns="0" rtlCol="0">
            <a:spAutoFit/>
          </a:bodyPr>
          <a:lstStyle/>
          <a:p>
            <a:pPr algn="l" defTabSz="1007772" fontAlgn="ctr">
              <a:lnSpc>
                <a:spcPct val="130000"/>
              </a:lnSpc>
              <a:spcAft>
                <a:spcPts val="900"/>
              </a:spcAft>
              <a:buClr>
                <a:srgbClr val="000000"/>
              </a:buClr>
            </a:pPr>
            <a:r>
              <a:rPr kumimoji="1" lang="ja-JP" altLang="en-US" sz="2000" b="1" dirty="0">
                <a:solidFill>
                  <a:srgbClr val="000000"/>
                </a:solidFill>
              </a:rPr>
              <a:t>　問合せ先</a:t>
            </a:r>
            <a:endParaRPr kumimoji="1" lang="en-US" altLang="ja-JP" sz="2000" b="1" dirty="0">
              <a:solidFill>
                <a:srgbClr val="000000"/>
              </a:solidFill>
            </a:endParaRPr>
          </a:p>
          <a:p>
            <a:pPr algn="l" defTabSz="1007772" fontAlgn="ctr">
              <a:lnSpc>
                <a:spcPct val="130000"/>
              </a:lnSpc>
              <a:spcAft>
                <a:spcPts val="900"/>
              </a:spcAft>
              <a:buClr>
                <a:srgbClr val="000000"/>
              </a:buClr>
            </a:pPr>
            <a:endParaRPr kumimoji="1" lang="en-US" altLang="ja-JP" sz="2000" b="1" dirty="0">
              <a:solidFill>
                <a:srgbClr val="000000"/>
              </a:solidFill>
            </a:endParaRPr>
          </a:p>
          <a:p>
            <a:pPr algn="l" defTabSz="1007772" fontAlgn="ctr">
              <a:lnSpc>
                <a:spcPct val="130000"/>
              </a:lnSpc>
              <a:spcAft>
                <a:spcPts val="900"/>
              </a:spcAft>
              <a:buClr>
                <a:srgbClr val="000000"/>
              </a:buClr>
            </a:pPr>
            <a:endParaRPr kumimoji="1" lang="en-US" altLang="ja-JP" sz="2000" b="1" dirty="0">
              <a:solidFill>
                <a:srgbClr val="000000"/>
              </a:solidFill>
            </a:endParaRPr>
          </a:p>
          <a:p>
            <a:pPr algn="l" defTabSz="1007772" fontAlgn="ctr">
              <a:lnSpc>
                <a:spcPct val="130000"/>
              </a:lnSpc>
              <a:spcAft>
                <a:spcPts val="900"/>
              </a:spcAft>
              <a:buClr>
                <a:srgbClr val="000000"/>
              </a:buClr>
            </a:pPr>
            <a:endParaRPr kumimoji="1" lang="en-US" altLang="ja-JP" sz="1200" dirty="0">
              <a:solidFill>
                <a:srgbClr val="000000"/>
              </a:solidFill>
            </a:endParaRPr>
          </a:p>
          <a:p>
            <a:pPr algn="l" defTabSz="1007772" fontAlgn="ctr">
              <a:lnSpc>
                <a:spcPct val="130000"/>
              </a:lnSpc>
              <a:spcAft>
                <a:spcPts val="900"/>
              </a:spcAft>
              <a:buClr>
                <a:srgbClr val="000000"/>
              </a:buClr>
            </a:pPr>
            <a:endParaRPr kumimoji="1" lang="en-US" altLang="ja-JP" sz="1200" dirty="0">
              <a:solidFill>
                <a:srgbClr val="000000"/>
              </a:solidFill>
            </a:endParaRPr>
          </a:p>
          <a:p>
            <a:pPr algn="l" defTabSz="1007772" fontAlgn="ctr">
              <a:lnSpc>
                <a:spcPct val="130000"/>
              </a:lnSpc>
              <a:spcAft>
                <a:spcPts val="900"/>
              </a:spcAft>
              <a:buClr>
                <a:srgbClr val="000000"/>
              </a:buClr>
            </a:pPr>
            <a:endParaRPr kumimoji="1" lang="en-US" altLang="ja-JP" sz="1200" dirty="0">
              <a:solidFill>
                <a:srgbClr val="000000"/>
              </a:solidFill>
            </a:endParaRPr>
          </a:p>
          <a:p>
            <a:pPr algn="l" defTabSz="1007772" fontAlgn="ctr">
              <a:lnSpc>
                <a:spcPct val="130000"/>
              </a:lnSpc>
              <a:spcAft>
                <a:spcPts val="900"/>
              </a:spcAft>
              <a:buClr>
                <a:srgbClr val="000000"/>
              </a:buClr>
            </a:pPr>
            <a:endParaRPr kumimoji="1" lang="en-US" altLang="ja-JP" sz="1200" dirty="0">
              <a:solidFill>
                <a:srgbClr val="000000"/>
              </a:solidFill>
            </a:endParaRPr>
          </a:p>
          <a:p>
            <a:pPr algn="l" defTabSz="1007772" fontAlgn="ctr">
              <a:lnSpc>
                <a:spcPct val="130000"/>
              </a:lnSpc>
              <a:spcAft>
                <a:spcPts val="900"/>
              </a:spcAft>
              <a:buClr>
                <a:srgbClr val="000000"/>
              </a:buClr>
            </a:pPr>
            <a:r>
              <a:rPr kumimoji="1" lang="en-US" altLang="ja-JP" sz="1200" dirty="0">
                <a:solidFill>
                  <a:srgbClr val="000000"/>
                </a:solidFill>
              </a:rPr>
              <a:t> </a:t>
            </a:r>
          </a:p>
        </p:txBody>
      </p:sp>
      <p:pic>
        <p:nvPicPr>
          <p:cNvPr id="14" name="図 13">
            <a:extLst>
              <a:ext uri="{FF2B5EF4-FFF2-40B4-BE49-F238E27FC236}">
                <a16:creationId xmlns:a16="http://schemas.microsoft.com/office/drawing/2014/main" id="{68BF48B4-1A80-9FC7-2A0E-7C8E6D14750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68503" y="5438651"/>
            <a:ext cx="1835055" cy="780356"/>
          </a:xfrm>
          <a:prstGeom prst="rect">
            <a:avLst/>
          </a:prstGeom>
        </p:spPr>
      </p:pic>
    </p:spTree>
    <p:extLst>
      <p:ext uri="{BB962C8B-B14F-4D97-AF65-F5344CB8AC3E}">
        <p14:creationId xmlns:p14="http://schemas.microsoft.com/office/powerpoint/2010/main" val="150906042"/>
      </p:ext>
    </p:extLst>
  </p:cSld>
  <p:clrMapOvr>
    <a:masterClrMapping/>
  </p:clrMapOvr>
  <p:extLst>
    <p:ext uri="{DCECCB84-F9BA-43D5-87BE-67443E8EF086}">
      <p15:sldGuideLst xmlns:p15="http://schemas.microsoft.com/office/powerpoint/2012/main">
        <p15:guide id="2" pos="3242">
          <p15:clr>
            <a:srgbClr val="FBAE40"/>
          </p15:clr>
        </p15:guide>
        <p15:guide id="9" pos="349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End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6249049"/>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E1AA220-F849-437D-849E-2BC0DD2E69F3}"/>
              </a:ext>
            </a:extLst>
          </p:cNvPr>
          <p:cNvSpPr txBox="1"/>
          <p:nvPr userDrawn="1"/>
        </p:nvSpPr>
        <p:spPr>
          <a:xfrm>
            <a:off x="467906" y="7297973"/>
            <a:ext cx="9756000" cy="100027"/>
          </a:xfrm>
          <a:prstGeom prst="rect">
            <a:avLst/>
          </a:prstGeom>
          <a:noFill/>
        </p:spPr>
        <p:txBody>
          <a:bodyPr wrap="square" lIns="0" tIns="0" rIns="0" bIns="0" rtlCol="0" anchor="b" anchorCtr="0">
            <a:spAutoFit/>
          </a:bodyPr>
          <a:lstStyle/>
          <a:p>
            <a:pPr marL="0" marR="0" lvl="0" indent="0" algn="l" defTabSz="1007772" rtl="0" eaLnBrk="1" fontAlgn="ctr" latinLnBrk="0" hangingPunct="1">
              <a:lnSpc>
                <a:spcPct val="100000"/>
              </a:lnSpc>
              <a:spcBef>
                <a:spcPts val="0"/>
              </a:spcBef>
              <a:spcAft>
                <a:spcPts val="0"/>
              </a:spcAft>
              <a:buClr>
                <a:srgbClr val="000000"/>
              </a:buClr>
              <a:buSzTx/>
              <a:buFontTx/>
              <a:buNone/>
              <a:tabLst/>
              <a:defRPr/>
            </a:pPr>
            <a:r>
              <a:rPr kumimoji="1" lang="en-US" altLang="ja-JP" sz="650">
                <a:solidFill>
                  <a:srgbClr val="595757"/>
                </a:solidFill>
              </a:rPr>
              <a:t>Copyright © Mitsubishi Research Institute</a:t>
            </a:r>
            <a:endParaRPr kumimoji="1" lang="ja-JP" altLang="en-US" sz="650">
              <a:solidFill>
                <a:srgbClr val="595757"/>
              </a:solidFill>
            </a:endParaRPr>
          </a:p>
        </p:txBody>
      </p:sp>
      <p:sp>
        <p:nvSpPr>
          <p:cNvPr id="4" name="Text Placeholder">
            <a:extLst>
              <a:ext uri="{FF2B5EF4-FFF2-40B4-BE49-F238E27FC236}">
                <a16:creationId xmlns:a16="http://schemas.microsoft.com/office/drawing/2014/main" id="{6EC0AA87-ECC3-4272-B5FE-92B45A462002}"/>
              </a:ext>
            </a:extLst>
          </p:cNvPr>
          <p:cNvSpPr>
            <a:spLocks noGrp="1"/>
          </p:cNvSpPr>
          <p:nvPr>
            <p:ph type="body" idx="1"/>
          </p:nvPr>
        </p:nvSpPr>
        <p:spPr>
          <a:xfrm>
            <a:off x="538164" y="1728000"/>
            <a:ext cx="9613900" cy="1749646"/>
          </a:xfrm>
          <a:prstGeom prst="rect">
            <a:avLst/>
          </a:prstGeom>
        </p:spPr>
        <p:txBody>
          <a:bodyPr vert="horz" wrap="square" lIns="0" tIns="0" rIns="0" bIns="0" rtlCol="0">
            <a:spAutoFit/>
          </a:bodyPr>
          <a:lstStyle/>
          <a:p>
            <a:r>
              <a:rPr lang="ja-JP" altLang="en-US"/>
              <a:t>第</a:t>
            </a:r>
            <a:r>
              <a:rPr lang="en-US" altLang="ja-JP"/>
              <a:t>1</a:t>
            </a:r>
            <a:r>
              <a:rPr lang="ja-JP" altLang="en-US"/>
              <a:t>レベル </a:t>
            </a:r>
            <a:r>
              <a:rPr lang="en-US" altLang="ja-JP"/>
              <a:t>16pt</a:t>
            </a:r>
            <a:endParaRPr lang="ja-JP" altLang="en-US"/>
          </a:p>
          <a:p>
            <a:pPr lvl="1"/>
            <a:r>
              <a:rPr lang="ja-JP" altLang="en-US"/>
              <a:t>第</a:t>
            </a:r>
            <a:r>
              <a:rPr lang="en-US" altLang="ja-JP"/>
              <a:t>2</a:t>
            </a:r>
            <a:r>
              <a:rPr lang="ja-JP" altLang="en-US"/>
              <a:t>レベル </a:t>
            </a:r>
            <a:r>
              <a:rPr lang="en-US" altLang="ja-JP"/>
              <a:t>16pt</a:t>
            </a:r>
            <a:endParaRPr lang="ja-JP" altLang="en-US"/>
          </a:p>
          <a:p>
            <a:pPr lvl="2"/>
            <a:r>
              <a:rPr lang="ja-JP" altLang="en-US"/>
              <a:t>第</a:t>
            </a:r>
            <a:r>
              <a:rPr lang="en-US" altLang="ja-JP"/>
              <a:t>3</a:t>
            </a:r>
            <a:r>
              <a:rPr lang="ja-JP" altLang="en-US"/>
              <a:t>レベル </a:t>
            </a:r>
            <a:r>
              <a:rPr lang="en-US" altLang="ja-JP"/>
              <a:t>14pt</a:t>
            </a:r>
          </a:p>
          <a:p>
            <a:pPr lvl="3"/>
            <a:r>
              <a:rPr lang="ja-JP" altLang="en-US"/>
              <a:t>第</a:t>
            </a:r>
            <a:r>
              <a:rPr lang="en-US" altLang="ja-JP"/>
              <a:t>4</a:t>
            </a:r>
            <a:r>
              <a:rPr lang="ja-JP" altLang="en-US"/>
              <a:t>レベル </a:t>
            </a:r>
            <a:r>
              <a:rPr lang="en-US" altLang="ja-JP"/>
              <a:t>12pt</a:t>
            </a:r>
            <a:endParaRPr lang="ja-JP" altLang="en-US"/>
          </a:p>
          <a:p>
            <a:pPr lvl="4"/>
            <a:r>
              <a:rPr lang="ja-JP" altLang="en-US"/>
              <a:t>第</a:t>
            </a:r>
            <a:r>
              <a:rPr lang="en-US" altLang="ja-JP"/>
              <a:t>5</a:t>
            </a:r>
            <a:r>
              <a:rPr lang="ja-JP" altLang="en-US"/>
              <a:t>レベル </a:t>
            </a:r>
            <a:r>
              <a:rPr lang="en-US" altLang="ja-JP"/>
              <a:t>10.5pt</a:t>
            </a:r>
            <a:endParaRPr lang="ja-JP" altLang="en-US"/>
          </a:p>
        </p:txBody>
      </p:sp>
      <p:sp>
        <p:nvSpPr>
          <p:cNvPr id="2" name="Title Placeholder"/>
          <p:cNvSpPr>
            <a:spLocks noGrp="1"/>
          </p:cNvSpPr>
          <p:nvPr>
            <p:ph type="title"/>
          </p:nvPr>
        </p:nvSpPr>
        <p:spPr>
          <a:xfrm>
            <a:off x="539906" y="899950"/>
            <a:ext cx="9612000" cy="360099"/>
          </a:xfrm>
          <a:prstGeom prst="rect">
            <a:avLst/>
          </a:prstGeom>
        </p:spPr>
        <p:txBody>
          <a:bodyPr vert="horz" lIns="0" tIns="0" rIns="0" bIns="0" rtlCol="0" anchor="ctr">
            <a:spAutoFit/>
          </a:bodyPr>
          <a:lstStyle/>
          <a:p>
            <a:r>
              <a:rPr lang="ja-JP" altLang="en-US"/>
              <a:t>タイトルの書式設定</a:t>
            </a:r>
            <a:endParaRPr lang="en-US"/>
          </a:p>
        </p:txBody>
      </p:sp>
    </p:spTree>
    <p:extLst>
      <p:ext uri="{BB962C8B-B14F-4D97-AF65-F5344CB8AC3E}">
        <p14:creationId xmlns:p14="http://schemas.microsoft.com/office/powerpoint/2010/main" val="1558364750"/>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Lst>
  <p:hf hdr="0"/>
  <p:txStyles>
    <p:titleStyle>
      <a:lvl1pPr algn="l" defTabSz="1007772" rtl="0" eaLnBrk="1" latinLnBrk="0" hangingPunct="1">
        <a:lnSpc>
          <a:spcPct val="90000"/>
        </a:lnSpc>
        <a:spcBef>
          <a:spcPct val="0"/>
        </a:spcBef>
        <a:buNone/>
        <a:defRPr kumimoji="1" sz="2600" b="1" kern="1200" spc="120" baseline="0">
          <a:solidFill>
            <a:srgbClr val="003B83"/>
          </a:solidFill>
          <a:latin typeface="+mj-lt"/>
          <a:ea typeface="+mj-ea"/>
          <a:cs typeface="+mj-cs"/>
        </a:defRPr>
      </a:lvl1pPr>
    </p:titleStyle>
    <p:bodyStyle>
      <a:lvl1pPr marL="252000" marR="0" indent="-252000" algn="l" defTabSz="1007772" rtl="0" eaLnBrk="1" fontAlgn="auto" latinLnBrk="0" hangingPunct="1">
        <a:lnSpc>
          <a:spcPct val="120000"/>
        </a:lnSpc>
        <a:spcBef>
          <a:spcPts val="0"/>
        </a:spcBef>
        <a:spcAft>
          <a:spcPts val="900"/>
        </a:spcAft>
        <a:buClr>
          <a:schemeClr val="tx2"/>
        </a:buClr>
        <a:buSzTx/>
        <a:buFont typeface="Wingdings" panose="05000000000000000000" pitchFamily="2" charset="2"/>
        <a:buChar char="l"/>
        <a:tabLst/>
        <a:defRPr kumimoji="1" sz="1600" b="1" kern="1200" spc="120" baseline="0">
          <a:solidFill>
            <a:schemeClr val="tx1"/>
          </a:solidFill>
          <a:latin typeface="+mj-ea"/>
          <a:ea typeface="+mj-ea"/>
          <a:cs typeface="+mn-cs"/>
        </a:defRPr>
      </a:lvl1pPr>
      <a:lvl2pPr marL="360000" marR="0" indent="-180000" algn="l" defTabSz="1007772" rtl="0" eaLnBrk="1" fontAlgn="auto" latinLnBrk="0" hangingPunct="1">
        <a:lnSpc>
          <a:spcPct val="120000"/>
        </a:lnSpc>
        <a:spcBef>
          <a:spcPts val="0"/>
        </a:spcBef>
        <a:spcAft>
          <a:spcPts val="9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9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772" rtl="0" eaLnBrk="1" latinLnBrk="0" hangingPunct="1">
        <a:defRPr kumimoji="1" sz="1984" kern="1200">
          <a:solidFill>
            <a:schemeClr val="tx1"/>
          </a:solidFill>
          <a:latin typeface="+mn-lt"/>
          <a:ea typeface="+mn-ea"/>
          <a:cs typeface="+mn-cs"/>
        </a:defRPr>
      </a:lvl1pPr>
      <a:lvl2pPr marL="503887" algn="l" defTabSz="1007772" rtl="0" eaLnBrk="1" latinLnBrk="0" hangingPunct="1">
        <a:defRPr kumimoji="1" sz="1984" kern="1200">
          <a:solidFill>
            <a:schemeClr val="tx1"/>
          </a:solidFill>
          <a:latin typeface="+mn-lt"/>
          <a:ea typeface="+mn-ea"/>
          <a:cs typeface="+mn-cs"/>
        </a:defRPr>
      </a:lvl2pPr>
      <a:lvl3pPr marL="1007772" algn="l" defTabSz="1007772" rtl="0" eaLnBrk="1" latinLnBrk="0" hangingPunct="1">
        <a:defRPr kumimoji="1" sz="1984" kern="1200">
          <a:solidFill>
            <a:schemeClr val="tx1"/>
          </a:solidFill>
          <a:latin typeface="+mn-lt"/>
          <a:ea typeface="+mn-ea"/>
          <a:cs typeface="+mn-cs"/>
        </a:defRPr>
      </a:lvl3pPr>
      <a:lvl4pPr marL="1511658" algn="l" defTabSz="1007772" rtl="0" eaLnBrk="1" latinLnBrk="0" hangingPunct="1">
        <a:defRPr kumimoji="1" sz="1984" kern="1200">
          <a:solidFill>
            <a:schemeClr val="tx1"/>
          </a:solidFill>
          <a:latin typeface="+mn-lt"/>
          <a:ea typeface="+mn-ea"/>
          <a:cs typeface="+mn-cs"/>
        </a:defRPr>
      </a:lvl4pPr>
      <a:lvl5pPr marL="2015544" algn="l" defTabSz="1007772" rtl="0" eaLnBrk="1" latinLnBrk="0" hangingPunct="1">
        <a:defRPr kumimoji="1" sz="1984" kern="1200">
          <a:solidFill>
            <a:schemeClr val="tx1"/>
          </a:solidFill>
          <a:latin typeface="+mn-lt"/>
          <a:ea typeface="+mn-ea"/>
          <a:cs typeface="+mn-cs"/>
        </a:defRPr>
      </a:lvl5pPr>
      <a:lvl6pPr marL="2519432" algn="l" defTabSz="1007772" rtl="0" eaLnBrk="1" latinLnBrk="0" hangingPunct="1">
        <a:defRPr kumimoji="1" sz="1984" kern="1200">
          <a:solidFill>
            <a:schemeClr val="tx1"/>
          </a:solidFill>
          <a:latin typeface="+mn-lt"/>
          <a:ea typeface="+mn-ea"/>
          <a:cs typeface="+mn-cs"/>
        </a:defRPr>
      </a:lvl6pPr>
      <a:lvl7pPr marL="3023316" algn="l" defTabSz="1007772" rtl="0" eaLnBrk="1" latinLnBrk="0" hangingPunct="1">
        <a:defRPr kumimoji="1" sz="1984" kern="1200">
          <a:solidFill>
            <a:schemeClr val="tx1"/>
          </a:solidFill>
          <a:latin typeface="+mn-lt"/>
          <a:ea typeface="+mn-ea"/>
          <a:cs typeface="+mn-cs"/>
        </a:defRPr>
      </a:lvl7pPr>
      <a:lvl8pPr marL="3527204" algn="l" defTabSz="1007772" rtl="0" eaLnBrk="1" latinLnBrk="0" hangingPunct="1">
        <a:defRPr kumimoji="1" sz="1984" kern="1200">
          <a:solidFill>
            <a:schemeClr val="tx1"/>
          </a:solidFill>
          <a:latin typeface="+mn-lt"/>
          <a:ea typeface="+mn-ea"/>
          <a:cs typeface="+mn-cs"/>
        </a:defRPr>
      </a:lvl8pPr>
      <a:lvl9pPr marL="4031088" algn="l" defTabSz="1007772" rtl="0" eaLnBrk="1" latinLnBrk="0" hangingPunct="1">
        <a:defRPr kumimoji="1"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39">
          <p15:clr>
            <a:srgbClr val="F26B43"/>
          </p15:clr>
        </p15:guide>
        <p15:guide id="3" pos="6395">
          <p15:clr>
            <a:srgbClr val="F26B43"/>
          </p15:clr>
        </p15:guide>
        <p15:guide id="4" orient="horz" pos="225">
          <p15:clr>
            <a:srgbClr val="F26B43"/>
          </p15:clr>
        </p15:guide>
        <p15:guide id="5" orient="horz" pos="446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Text Placeholder">
            <a:extLst>
              <a:ext uri="{FF2B5EF4-FFF2-40B4-BE49-F238E27FC236}">
                <a16:creationId xmlns:a16="http://schemas.microsoft.com/office/drawing/2014/main" id="{836C2E4D-9FD1-47C8-B488-6370DE046182}"/>
              </a:ext>
            </a:extLst>
          </p:cNvPr>
          <p:cNvSpPr>
            <a:spLocks noGrp="1"/>
          </p:cNvSpPr>
          <p:nvPr>
            <p:ph type="body" idx="1"/>
          </p:nvPr>
        </p:nvSpPr>
        <p:spPr>
          <a:xfrm>
            <a:off x="539906" y="1728000"/>
            <a:ext cx="9612000" cy="2291846"/>
          </a:xfrm>
          <a:prstGeom prst="rect">
            <a:avLst/>
          </a:prstGeom>
        </p:spPr>
        <p:txBody>
          <a:bodyPr vert="horz" lIns="0" tIns="0" rIns="0" bIns="0" rtlCol="0">
            <a:spAutoFit/>
          </a:bodyPr>
          <a:lstStyle/>
          <a:p>
            <a:r>
              <a:rPr lang="ja-JP" altLang="en-US"/>
              <a:t>第１レベル </a:t>
            </a:r>
            <a:r>
              <a:rPr lang="en-US" altLang="ja-JP"/>
              <a:t>24pt</a:t>
            </a:r>
            <a:endParaRPr lang="ja-JP" altLang="en-US"/>
          </a:p>
          <a:p>
            <a:pPr lvl="1"/>
            <a:r>
              <a:rPr lang="ja-JP" altLang="en-US"/>
              <a:t>第</a:t>
            </a:r>
            <a:r>
              <a:rPr lang="en-US" altLang="ja-JP"/>
              <a:t>2</a:t>
            </a:r>
            <a:r>
              <a:rPr lang="ja-JP" altLang="en-US"/>
              <a:t>レベル </a:t>
            </a:r>
            <a:r>
              <a:rPr lang="en-US" altLang="ja-JP"/>
              <a:t>20pt</a:t>
            </a:r>
            <a:endParaRPr lang="ja-JP" altLang="en-US"/>
          </a:p>
          <a:p>
            <a:pPr lvl="2"/>
            <a:r>
              <a:rPr lang="ja-JP" altLang="en-US"/>
              <a:t>第</a:t>
            </a:r>
            <a:r>
              <a:rPr lang="en-US" altLang="ja-JP"/>
              <a:t>3</a:t>
            </a:r>
            <a:r>
              <a:rPr lang="ja-JP" altLang="en-US"/>
              <a:t>レベル </a:t>
            </a:r>
            <a:r>
              <a:rPr lang="en-US" altLang="ja-JP"/>
              <a:t>18pt</a:t>
            </a:r>
            <a:endParaRPr lang="ja-JP" altLang="en-US"/>
          </a:p>
          <a:p>
            <a:pPr lvl="3"/>
            <a:r>
              <a:rPr lang="ja-JP" altLang="en-US"/>
              <a:t>第</a:t>
            </a:r>
            <a:r>
              <a:rPr lang="en-US" altLang="ja-JP"/>
              <a:t>4</a:t>
            </a:r>
            <a:r>
              <a:rPr lang="ja-JP" altLang="en-US"/>
              <a:t>レベル </a:t>
            </a:r>
            <a:r>
              <a:rPr lang="en-US" altLang="ja-JP"/>
              <a:t>16pt</a:t>
            </a:r>
          </a:p>
          <a:p>
            <a:pPr lvl="4">
              <a:lnSpc>
                <a:spcPct val="130000"/>
              </a:lnSpc>
            </a:pPr>
            <a:r>
              <a:rPr lang="ja-JP" altLang="en-US"/>
              <a:t>第</a:t>
            </a:r>
            <a:r>
              <a:rPr lang="en-US" altLang="ja-JP"/>
              <a:t>5</a:t>
            </a:r>
            <a:r>
              <a:rPr lang="ja-JP" altLang="en-US"/>
              <a:t>レベル </a:t>
            </a:r>
            <a:r>
              <a:rPr lang="en-US" altLang="ja-JP"/>
              <a:t>14pt</a:t>
            </a:r>
            <a:endParaRPr lang="ja-JP" altLang="en-US"/>
          </a:p>
        </p:txBody>
      </p:sp>
      <p:sp>
        <p:nvSpPr>
          <p:cNvPr id="2" name="Title Placeholder"/>
          <p:cNvSpPr>
            <a:spLocks noGrp="1"/>
          </p:cNvSpPr>
          <p:nvPr>
            <p:ph type="title"/>
          </p:nvPr>
        </p:nvSpPr>
        <p:spPr>
          <a:xfrm>
            <a:off x="539906" y="830701"/>
            <a:ext cx="9612000" cy="498598"/>
          </a:xfrm>
          <a:prstGeom prst="rect">
            <a:avLst/>
          </a:prstGeom>
        </p:spPr>
        <p:txBody>
          <a:bodyPr vert="horz" lIns="0" tIns="0" rIns="0" bIns="0" rtlCol="0" anchor="ctr">
            <a:spAutoFit/>
          </a:bodyPr>
          <a:lstStyle/>
          <a:p>
            <a:r>
              <a:rPr lang="ja-JP" altLang="en-US"/>
              <a:t>タイトルの書式設定</a:t>
            </a:r>
            <a:endParaRPr lang="en-US"/>
          </a:p>
        </p:txBody>
      </p:sp>
      <p:sp>
        <p:nvSpPr>
          <p:cNvPr id="6" name="テキスト ボックス 5">
            <a:extLst>
              <a:ext uri="{FF2B5EF4-FFF2-40B4-BE49-F238E27FC236}">
                <a16:creationId xmlns:a16="http://schemas.microsoft.com/office/drawing/2014/main" id="{00CE538D-2D9E-4F52-841F-9D1DBB3E2EF3}"/>
              </a:ext>
            </a:extLst>
          </p:cNvPr>
          <p:cNvSpPr txBox="1"/>
          <p:nvPr userDrawn="1"/>
        </p:nvSpPr>
        <p:spPr>
          <a:xfrm>
            <a:off x="467906" y="7297973"/>
            <a:ext cx="9756000" cy="100027"/>
          </a:xfrm>
          <a:prstGeom prst="rect">
            <a:avLst/>
          </a:prstGeom>
          <a:noFill/>
        </p:spPr>
        <p:txBody>
          <a:bodyPr wrap="square" lIns="0" tIns="0" rIns="0" bIns="0" rtlCol="0" anchor="b" anchorCtr="0">
            <a:spAutoFit/>
          </a:bodyPr>
          <a:lstStyle/>
          <a:p>
            <a:pPr marL="0" marR="0" lvl="0" indent="0" algn="l" defTabSz="1007772" rtl="0" eaLnBrk="1" fontAlgn="ctr" latinLnBrk="0" hangingPunct="1">
              <a:lnSpc>
                <a:spcPct val="100000"/>
              </a:lnSpc>
              <a:spcBef>
                <a:spcPts val="0"/>
              </a:spcBef>
              <a:spcAft>
                <a:spcPts val="0"/>
              </a:spcAft>
              <a:buClr>
                <a:srgbClr val="000000"/>
              </a:buClr>
              <a:buSzTx/>
              <a:buFontTx/>
              <a:buNone/>
              <a:tabLst/>
              <a:defRPr/>
            </a:pPr>
            <a:r>
              <a:rPr kumimoji="1" lang="en-US" altLang="ja-JP" sz="650">
                <a:solidFill>
                  <a:srgbClr val="595757"/>
                </a:solidFill>
              </a:rPr>
              <a:t>Copyright © Mitsubishi Research Institute</a:t>
            </a:r>
            <a:endParaRPr kumimoji="1" lang="ja-JP" altLang="en-US" sz="650">
              <a:solidFill>
                <a:srgbClr val="595757"/>
              </a:solidFill>
            </a:endParaRPr>
          </a:p>
        </p:txBody>
      </p:sp>
    </p:spTree>
    <p:extLst>
      <p:ext uri="{BB962C8B-B14F-4D97-AF65-F5344CB8AC3E}">
        <p14:creationId xmlns:p14="http://schemas.microsoft.com/office/powerpoint/2010/main" val="3850737595"/>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Lst>
  <p:hf hdr="0"/>
  <p:txStyles>
    <p:titleStyle>
      <a:lvl1pPr algn="l" defTabSz="1007772" rtl="0" eaLnBrk="1" latinLnBrk="0" hangingPunct="1">
        <a:lnSpc>
          <a:spcPct val="90000"/>
        </a:lnSpc>
        <a:spcBef>
          <a:spcPct val="0"/>
        </a:spcBef>
        <a:buNone/>
        <a:defRPr kumimoji="1" sz="3600" b="1" kern="1200" spc="120" baseline="0">
          <a:solidFill>
            <a:srgbClr val="003B83"/>
          </a:solidFill>
          <a:latin typeface="+mj-lt"/>
          <a:ea typeface="+mj-ea"/>
          <a:cs typeface="+mj-cs"/>
        </a:defRPr>
      </a:lvl1pPr>
    </p:titleStyle>
    <p:bodyStyle>
      <a:lvl1pPr marL="288000" marR="0" indent="-324000" algn="l" defTabSz="1007772" rtl="0" eaLnBrk="1" fontAlgn="auto" latinLnBrk="0" hangingPunct="1">
        <a:lnSpc>
          <a:spcPct val="120000"/>
        </a:lnSpc>
        <a:spcBef>
          <a:spcPts val="0"/>
        </a:spcBef>
        <a:spcAft>
          <a:spcPts val="1200"/>
        </a:spcAft>
        <a:buClr>
          <a:srgbClr val="013B84"/>
        </a:buClr>
        <a:buSzTx/>
        <a:buFont typeface="Wingdings" panose="05000000000000000000" pitchFamily="2" charset="2"/>
        <a:buChar char="l"/>
        <a:tabLst/>
        <a:defRPr kumimoji="1" sz="2400" b="1" kern="1200" spc="120" baseline="0">
          <a:solidFill>
            <a:schemeClr val="tx1"/>
          </a:solidFill>
          <a:latin typeface="+mj-ea"/>
          <a:ea typeface="+mj-ea"/>
          <a:cs typeface="+mn-cs"/>
        </a:defRPr>
      </a:lvl1pPr>
      <a:lvl2pPr marL="486000" marR="0" indent="-234000" algn="l" defTabSz="1007772" rtl="0" eaLnBrk="1" fontAlgn="auto" latinLnBrk="0" hangingPunct="1">
        <a:lnSpc>
          <a:spcPct val="120000"/>
        </a:lnSpc>
        <a:spcBef>
          <a:spcPts val="0"/>
        </a:spcBef>
        <a:spcAft>
          <a:spcPts val="1200"/>
        </a:spcAft>
        <a:buClr>
          <a:srgbClr val="3C82EB"/>
        </a:buClr>
        <a:buSzPct val="70000"/>
        <a:buFont typeface="Wingdings" panose="05000000000000000000" pitchFamily="2" charset="2"/>
        <a:buChar char="l"/>
        <a:tabLst/>
        <a:defRPr kumimoji="1" sz="2000" b="0" kern="1200" spc="120" baseline="0">
          <a:solidFill>
            <a:srgbClr val="000000"/>
          </a:solidFill>
          <a:latin typeface="+mj-ea"/>
          <a:ea typeface="+mj-ea"/>
          <a:cs typeface="+mn-cs"/>
        </a:defRPr>
      </a:lvl2pPr>
      <a:lvl3pPr marL="648000" marR="0" indent="-216000" algn="l" defTabSz="1007772" rtl="0" eaLnBrk="1" fontAlgn="auto" latinLnBrk="0" hangingPunct="1">
        <a:lnSpc>
          <a:spcPct val="120000"/>
        </a:lnSpc>
        <a:spcBef>
          <a:spcPts val="0"/>
        </a:spcBef>
        <a:spcAft>
          <a:spcPts val="1200"/>
        </a:spcAft>
        <a:buClrTx/>
        <a:buSzTx/>
        <a:buFont typeface="BIZ UDPゴシック" panose="020B0400000000000000" pitchFamily="50" charset="-128"/>
        <a:buChar char="‐"/>
        <a:tabLst/>
        <a:defRPr kumimoji="1" sz="1800" b="0" kern="1200" spc="120" baseline="0">
          <a:solidFill>
            <a:srgbClr val="000000"/>
          </a:solidFill>
          <a:latin typeface="+mn-ea"/>
          <a:ea typeface="+mn-ea"/>
          <a:cs typeface="+mn-cs"/>
        </a:defRPr>
      </a:lvl3pPr>
      <a:lvl4pPr marL="792000" marR="0" indent="-162000" algn="l" defTabSz="1007772" rtl="0" eaLnBrk="1" fontAlgn="auto" latinLnBrk="0" hangingPunct="1">
        <a:lnSpc>
          <a:spcPct val="120000"/>
        </a:lnSpc>
        <a:spcBef>
          <a:spcPts val="0"/>
        </a:spcBef>
        <a:spcAft>
          <a:spcPts val="1200"/>
        </a:spcAft>
        <a:buClrTx/>
        <a:buSzTx/>
        <a:buFont typeface="Arial" panose="020B0604020202020204" pitchFamily="34" charset="0"/>
        <a:buChar char="•"/>
        <a:tabLst/>
        <a:defRPr kumimoji="1" sz="1600" b="0" kern="1200" spc="120" baseline="0">
          <a:solidFill>
            <a:srgbClr val="000000"/>
          </a:solidFill>
          <a:latin typeface="+mn-ea"/>
          <a:ea typeface="+mn-ea"/>
          <a:cs typeface="+mn-cs"/>
        </a:defRPr>
      </a:lvl4pPr>
      <a:lvl5pPr marL="972000" marR="0" indent="-180000" algn="l" defTabSz="1007772" rtl="0" eaLnBrk="1" fontAlgn="auto" latinLnBrk="0" hangingPunct="1">
        <a:lnSpc>
          <a:spcPct val="130000"/>
        </a:lnSpc>
        <a:spcBef>
          <a:spcPts val="0"/>
        </a:spcBef>
        <a:spcAft>
          <a:spcPts val="1200"/>
        </a:spcAft>
        <a:buClrTx/>
        <a:buSzTx/>
        <a:buFont typeface="BIZ UDPゴシック" panose="020B0400000000000000" pitchFamily="50" charset="-128"/>
        <a:buChar char="‐"/>
        <a:tabLst/>
        <a:defRPr kumimoji="1" sz="140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772" rtl="0" eaLnBrk="1" latinLnBrk="0" hangingPunct="1">
        <a:defRPr kumimoji="1" sz="1984" kern="1200">
          <a:solidFill>
            <a:schemeClr val="tx1"/>
          </a:solidFill>
          <a:latin typeface="+mn-lt"/>
          <a:ea typeface="+mn-ea"/>
          <a:cs typeface="+mn-cs"/>
        </a:defRPr>
      </a:lvl1pPr>
      <a:lvl2pPr marL="503887" algn="l" defTabSz="1007772" rtl="0" eaLnBrk="1" latinLnBrk="0" hangingPunct="1">
        <a:defRPr kumimoji="1" sz="1984" kern="1200">
          <a:solidFill>
            <a:schemeClr val="tx1"/>
          </a:solidFill>
          <a:latin typeface="+mn-lt"/>
          <a:ea typeface="+mn-ea"/>
          <a:cs typeface="+mn-cs"/>
        </a:defRPr>
      </a:lvl2pPr>
      <a:lvl3pPr marL="1007772" algn="l" defTabSz="1007772" rtl="0" eaLnBrk="1" latinLnBrk="0" hangingPunct="1">
        <a:defRPr kumimoji="1" sz="1984" kern="1200">
          <a:solidFill>
            <a:schemeClr val="tx1"/>
          </a:solidFill>
          <a:latin typeface="+mn-lt"/>
          <a:ea typeface="+mn-ea"/>
          <a:cs typeface="+mn-cs"/>
        </a:defRPr>
      </a:lvl3pPr>
      <a:lvl4pPr marL="1511658" algn="l" defTabSz="1007772" rtl="0" eaLnBrk="1" latinLnBrk="0" hangingPunct="1">
        <a:defRPr kumimoji="1" sz="1984" kern="1200">
          <a:solidFill>
            <a:schemeClr val="tx1"/>
          </a:solidFill>
          <a:latin typeface="+mn-lt"/>
          <a:ea typeface="+mn-ea"/>
          <a:cs typeface="+mn-cs"/>
        </a:defRPr>
      </a:lvl4pPr>
      <a:lvl5pPr marL="2015544" algn="l" defTabSz="1007772" rtl="0" eaLnBrk="1" latinLnBrk="0" hangingPunct="1">
        <a:defRPr kumimoji="1" sz="1984" kern="1200">
          <a:solidFill>
            <a:schemeClr val="tx1"/>
          </a:solidFill>
          <a:latin typeface="+mn-lt"/>
          <a:ea typeface="+mn-ea"/>
          <a:cs typeface="+mn-cs"/>
        </a:defRPr>
      </a:lvl5pPr>
      <a:lvl6pPr marL="2519432" algn="l" defTabSz="1007772" rtl="0" eaLnBrk="1" latinLnBrk="0" hangingPunct="1">
        <a:defRPr kumimoji="1" sz="1984" kern="1200">
          <a:solidFill>
            <a:schemeClr val="tx1"/>
          </a:solidFill>
          <a:latin typeface="+mn-lt"/>
          <a:ea typeface="+mn-ea"/>
          <a:cs typeface="+mn-cs"/>
        </a:defRPr>
      </a:lvl6pPr>
      <a:lvl7pPr marL="3023316" algn="l" defTabSz="1007772" rtl="0" eaLnBrk="1" latinLnBrk="0" hangingPunct="1">
        <a:defRPr kumimoji="1" sz="1984" kern="1200">
          <a:solidFill>
            <a:schemeClr val="tx1"/>
          </a:solidFill>
          <a:latin typeface="+mn-lt"/>
          <a:ea typeface="+mn-ea"/>
          <a:cs typeface="+mn-cs"/>
        </a:defRPr>
      </a:lvl7pPr>
      <a:lvl8pPr marL="3527204" algn="l" defTabSz="1007772" rtl="0" eaLnBrk="1" latinLnBrk="0" hangingPunct="1">
        <a:defRPr kumimoji="1" sz="1984" kern="1200">
          <a:solidFill>
            <a:schemeClr val="tx1"/>
          </a:solidFill>
          <a:latin typeface="+mn-lt"/>
          <a:ea typeface="+mn-ea"/>
          <a:cs typeface="+mn-cs"/>
        </a:defRPr>
      </a:lvl8pPr>
      <a:lvl9pPr marL="4031088" algn="l" defTabSz="1007772" rtl="0" eaLnBrk="1" latinLnBrk="0" hangingPunct="1">
        <a:defRPr kumimoji="1"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39">
          <p15:clr>
            <a:srgbClr val="F26B43"/>
          </p15:clr>
        </p15:guide>
        <p15:guide id="3" pos="6395">
          <p15:clr>
            <a:srgbClr val="F26B43"/>
          </p15:clr>
        </p15:guide>
        <p15:guide id="4" orient="horz" pos="226">
          <p15:clr>
            <a:srgbClr val="F26B43"/>
          </p15:clr>
        </p15:guide>
        <p15:guide id="5" orient="horz" pos="446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kaigokensaku.mhlw.go.jp/shinsei/pdf/manual_shinsei_1_0.pdf" TargetMode="External"/><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2.xml"/><Relationship Id="rId1" Type="http://schemas.openxmlformats.org/officeDocument/2006/relationships/slideLayout" Target="../slideLayouts/slideLayout5.xml"/><Relationship Id="rId4" Type="http://schemas.openxmlformats.org/officeDocument/2006/relationships/hyperlink" Target="https://www.kaigokensaku.mhlw.go.jp/shinsei/pdf/manual_shinsei_1_0.pdf" TargetMode="External"/></Relationships>
</file>

<file path=ppt/slides/_rels/slide101.xml.rels><?xml version="1.0" encoding="UTF-8" standalone="yes"?>
<Relationships xmlns="http://schemas.openxmlformats.org/package/2006/relationships"><Relationship Id="rId3" Type="http://schemas.openxmlformats.org/officeDocument/2006/relationships/hyperlink" Target="https://www.kaigokensaku.mhlw.go.jp/shinsei/pdf/manual_shinsei_1_0.pdf" TargetMode="External"/><Relationship Id="rId2" Type="http://schemas.openxmlformats.org/officeDocument/2006/relationships/image" Target="../media/image94.png"/><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5.xml"/><Relationship Id="rId5" Type="http://schemas.openxmlformats.org/officeDocument/2006/relationships/hyperlink" Target="https://www.kaigokensaku.mhlw.go.jp/shinsei/pdf/manual_shinsei_1_0.pdf" TargetMode="External"/><Relationship Id="rId4" Type="http://schemas.openxmlformats.org/officeDocument/2006/relationships/image" Target="../media/image97.png"/></Relationships>
</file>

<file path=ppt/slides/_rels/slide103.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5.xml"/><Relationship Id="rId5" Type="http://schemas.openxmlformats.org/officeDocument/2006/relationships/hyperlink" Target="https://www.kaigokensaku.mhlw.go.jp/shinsei/pdf/manual_shinsei_1_0.pdf" TargetMode="External"/><Relationship Id="rId4" Type="http://schemas.openxmlformats.org/officeDocument/2006/relationships/image" Target="../media/image100.png"/></Relationships>
</file>

<file path=ppt/slides/_rels/slide104.xml.rels><?xml version="1.0" encoding="UTF-8" standalone="yes"?>
<Relationships xmlns="http://schemas.openxmlformats.org/package/2006/relationships"><Relationship Id="rId2" Type="http://schemas.openxmlformats.org/officeDocument/2006/relationships/hyperlink" Target="mailto:kaigo@city.Hamamatsu.shizuoka.jp"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hyperlink" Target="https://www.kaigokensaku.mhlw.go.jp/shinsei/pdf/manual_shinsei_1_0.pdf"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gbiz-id.go.jp/top/manual/pdf/QuickManual_Prime.pdf"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gbiz-id.go.jp/top/manual/pdf/QuickManual_Prime.pdf" TargetMode="External"/><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hyperlink" Target="https://gbiz-id.go.jp/top/manual/pdf/QuickManual_Prime.pd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gbiz-id.go.jp/top/manual/pdf/QuickManual_Prime.pdf" TargetMode="External"/><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gbiz-id.go.jp/top/manual/pdf/QuickManual_Prime.pdf" TargetMode="External"/><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gbiz-id.go.jp/top/manual/pdf/QuickManual_Prime.pdf" TargetMode="External"/><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gbiz-id.go.jp/top/manual/pdf/QuickManual_Prime.pdf" TargetMode="External"/><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gbiz-id.go.jp/top/manual/pdf/QuickManual_Prime.pdf" TargetMode="External"/><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hyperlink" Target="https://gbiz-id.go.jp/top/manual/pdf/QuickManual_Prime.pdf" TargetMode="External"/><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s://gbiz-id.go.jp/top/manual/pdf/QuickManual_Prime.pdf" TargetMode="External"/><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gbiz-id.go.jp/top/manual/pdf/QuickManual_Prime.pdf" TargetMode="External"/><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gbiz-id.go.jp/top/manual/pdf/QuickManual_Prime.pdf" TargetMode="External"/><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s://gbiz-id.go.jp/top/manual/pdf/QuickManual_Prime.pdf" TargetMode="External"/><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gbiz-id.go.jp/top/manual/pdf/QuickManual_Prime.pdf" TargetMode="External"/><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gbiz-id.go.jp/top/manual/pdf/QuickManual_Member.pdf" TargetMode="External"/><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gbiz-id.go.jp/top/manual/pdf/QuickManual_Member.pdf" TargetMode="External"/><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s://gbiz-id.go.jp/top/manual/pdf/QuickManual_Member.pdf" TargetMode="External"/><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s://gbiz-id.go.jp/top/manual/pdf/QuickManual_Member.pdf" TargetMode="External"/><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gbiz-id.go.jp/top/manual/pdf/QuickManual_Member.pdf" TargetMode="External"/><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s://gbiz-id.go.jp/top/manual/pdf/QuickManual_Member.pdf"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kaigokensaku.mhlw.go.jp/shinsei/pdf/operation_gbizID_1_01.pdf" TargetMode="External"/><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www.kaigokensaku.mhlw.go.jp/shinsei/pdf/operation_gbizID_1_01.pdf" TargetMode="External"/><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s://www.kaigokensaku.mhlw.go.jp/shinsei/pdf/operation_gbizID_1_01.pdf" TargetMode="External"/><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1.touki.or.jp/gateway.html" TargetMode="Externa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1.touki.or.jp/gateway.html" TargetMode="Externa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hyperlink" Target="https://www1.touki.or.jp/use/00-04.html" TargetMode="External"/><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touki.or.jp/TeikyoUketsuke/" TargetMode="Externa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hyperlink" Target="https://www1.touki.or.jp/operate/03-07.html" TargetMode="External"/><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mhlw.go.jp/content/12201000/000614741.pdf" TargetMode="Externa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hyperlink" Target="https://www1.touki.or.jp/operate/03-07.html" TargetMode="External"/><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hyperlink" Target="https://www1.touki.or.jp/operate/03-07.html" TargetMode="External"/><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hyperlink" Target="https://www.kaigokensaku.mhlw.go.jp/shinsei/pdf/manual_shinsei_1_0.pdf" TargetMode="External"/><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xml"/><Relationship Id="rId4" Type="http://schemas.openxmlformats.org/officeDocument/2006/relationships/hyperlink" Target="https://www1.touki.or.jp/service/index.html#service_05" TargetMode="Externa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hyperlink" Target="https://www.kaigokensaku.mhlw.go.jp/shinsei/pdf/manual_shinsei_1_0.pdf"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47.tmp"/></Relationships>
</file>

<file path=ppt/slides/_rels/slide52.xml.rels><?xml version="1.0" encoding="UTF-8" standalone="yes"?>
<Relationships xmlns="http://schemas.openxmlformats.org/package/2006/relationships"><Relationship Id="rId3" Type="http://schemas.openxmlformats.org/officeDocument/2006/relationships/hyperlink" Target="https://www.kaigokensaku.mhlw.go.jp/shinsei/pdf/manual_shinsei_1_0.pdf"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48.tmp"/></Relationships>
</file>

<file path=ppt/slides/_rels/slide53.xml.rels><?xml version="1.0" encoding="UTF-8" standalone="yes"?>
<Relationships xmlns="http://schemas.openxmlformats.org/package/2006/relationships"><Relationship Id="rId3" Type="http://schemas.openxmlformats.org/officeDocument/2006/relationships/hyperlink" Target="https://www.kaigokensaku.mhlw.go.jp/shinsei/pdf/manual_shinsei_1_0.pdf"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49.tmp"/></Relationships>
</file>

<file path=ppt/slides/_rels/slide54.xml.rels><?xml version="1.0" encoding="UTF-8" standalone="yes"?>
<Relationships xmlns="http://schemas.openxmlformats.org/package/2006/relationships"><Relationship Id="rId3" Type="http://schemas.openxmlformats.org/officeDocument/2006/relationships/hyperlink" Target="https://www.kaigokensaku.mhlw.go.jp/shinsei/pdf/manual_shinsei_1_0.pdf"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50.png"/></Relationships>
</file>

<file path=ppt/slides/_rels/slide55.xml.rels><?xml version="1.0" encoding="UTF-8" standalone="yes"?>
<Relationships xmlns="http://schemas.openxmlformats.org/package/2006/relationships"><Relationship Id="rId3" Type="http://schemas.openxmlformats.org/officeDocument/2006/relationships/hyperlink" Target="https://www.kaigokensaku.mhlw.go.jp/shinsei/pdf/manual_shinsei_1_0.pdf"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51.png"/></Relationships>
</file>

<file path=ppt/slides/_rels/slide56.xml.rels><?xml version="1.0" encoding="UTF-8" standalone="yes"?>
<Relationships xmlns="http://schemas.openxmlformats.org/package/2006/relationships"><Relationship Id="rId3" Type="http://schemas.openxmlformats.org/officeDocument/2006/relationships/image" Target="../media/image52.tmp"/><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s://www.kaigokensaku.mhlw.go.jp/shinsei/pdf/manual_shinsei_1_0.pdf"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www.kaigokensaku.mhlw.go.jp/shinsei/pdf/manual_shinsei_1_0.pdf"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53.tmp"/></Relationships>
</file>

<file path=ppt/slides/_rels/slide58.xml.rels><?xml version="1.0" encoding="UTF-8" standalone="yes"?>
<Relationships xmlns="http://schemas.openxmlformats.org/package/2006/relationships"><Relationship Id="rId3" Type="http://schemas.openxmlformats.org/officeDocument/2006/relationships/hyperlink" Target="https://www.kaigokensaku.mhlw.go.jp/shinsei/pdf/manual_shinsei_1_0.pdf"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54.tmp"/></Relationships>
</file>

<file path=ppt/slides/_rels/slide59.xml.rels><?xml version="1.0" encoding="UTF-8" standalone="yes"?>
<Relationships xmlns="http://schemas.openxmlformats.org/package/2006/relationships"><Relationship Id="rId3" Type="http://schemas.openxmlformats.org/officeDocument/2006/relationships/hyperlink" Target="https://www.kaigokensaku.mhlw.go.jp/shinsei/pdf/manual_shinsei_1_0.pdf"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55.tm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hyperlink" Target="https://www.kaigokensaku.mhlw.go.jp/shinsei/pdf/manual_shinsei_1_0.pdf" TargetMode="External"/></Relationships>
</file>

<file path=ppt/slides/_rels/slide60.xml.rels><?xml version="1.0" encoding="UTF-8" standalone="yes"?>
<Relationships xmlns="http://schemas.openxmlformats.org/package/2006/relationships"><Relationship Id="rId3" Type="http://schemas.openxmlformats.org/officeDocument/2006/relationships/hyperlink" Target="https://www.kaigokensaku.mhlw.go.jp/shinsei/pdf/manual_shinsei_1_0.pdf"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56.tmp"/></Relationships>
</file>

<file path=ppt/slides/_rels/slide61.xml.rels><?xml version="1.0" encoding="UTF-8" standalone="yes"?>
<Relationships xmlns="http://schemas.openxmlformats.org/package/2006/relationships"><Relationship Id="rId3" Type="http://schemas.openxmlformats.org/officeDocument/2006/relationships/hyperlink" Target="https://www.kaigokensaku.mhlw.go.jp/shinsei/pdf/manual_shinsei_1_0.pdf"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57.tmp"/></Relationships>
</file>

<file path=ppt/slides/_rels/slide62.xml.rels><?xml version="1.0" encoding="UTF-8" standalone="yes"?>
<Relationships xmlns="http://schemas.openxmlformats.org/package/2006/relationships"><Relationship Id="rId3" Type="http://schemas.openxmlformats.org/officeDocument/2006/relationships/hyperlink" Target="https://www.city.hamamatsu.shizuoka.jp/kaigo/welfare/caresp/sns-cklst.html"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58.emf"/></Relationships>
</file>

<file path=ppt/slides/_rels/slide63.xml.rels><?xml version="1.0" encoding="UTF-8" standalone="yes"?>
<Relationships xmlns="http://schemas.openxmlformats.org/package/2006/relationships"><Relationship Id="rId3" Type="http://schemas.openxmlformats.org/officeDocument/2006/relationships/hyperlink" Target="https://www.kaigokensaku.mhlw.go.jp/shinsei/pdf/manual_shinsei_1_0.pdf"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59.png"/></Relationships>
</file>

<file path=ppt/slides/_rels/slide6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61.png"/></Relationships>
</file>

<file path=ppt/slides/_rels/slide65.xml.rels><?xml version="1.0" encoding="UTF-8" standalone="yes"?>
<Relationships xmlns="http://schemas.openxmlformats.org/package/2006/relationships"><Relationship Id="rId3" Type="http://schemas.openxmlformats.org/officeDocument/2006/relationships/hyperlink" Target="https://www.kaigokensaku.mhlw.go.jp/shinsei/pdf/manual_shinsei_1_0.pdf"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tmp"/></Relationships>
</file>

<file path=ppt/slides/_rels/slide66.xml.rels><?xml version="1.0" encoding="UTF-8" standalone="yes"?>
<Relationships xmlns="http://schemas.openxmlformats.org/package/2006/relationships"><Relationship Id="rId3" Type="http://schemas.openxmlformats.org/officeDocument/2006/relationships/hyperlink" Target="https://www.kaigokensaku.mhlw.go.jp/shinsei/pdf/manual_shinsei_1_0.pdf"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65.tmp"/></Relationships>
</file>

<file path=ppt/slides/_rels/slide67.xml.rels><?xml version="1.0" encoding="UTF-8" standalone="yes"?>
<Relationships xmlns="http://schemas.openxmlformats.org/package/2006/relationships"><Relationship Id="rId3" Type="http://schemas.openxmlformats.org/officeDocument/2006/relationships/hyperlink" Target="https://www.kaigokensaku.mhlw.go.jp/shinsei/pdf/manual_shinsei_1_0.pdf"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66.png"/></Relationships>
</file>

<file path=ppt/slides/_rels/slide68.xml.rels><?xml version="1.0" encoding="UTF-8" standalone="yes"?>
<Relationships xmlns="http://schemas.openxmlformats.org/package/2006/relationships"><Relationship Id="rId3" Type="http://schemas.openxmlformats.org/officeDocument/2006/relationships/hyperlink" Target="https://www.kaigokensaku.mhlw.go.jp/shinsei/pdf/manual_shinsei_1_0.pdf"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67.png"/></Relationships>
</file>

<file path=ppt/slides/_rels/slide69.xml.rels><?xml version="1.0" encoding="UTF-8" standalone="yes"?>
<Relationships xmlns="http://schemas.openxmlformats.org/package/2006/relationships"><Relationship Id="rId3" Type="http://schemas.openxmlformats.org/officeDocument/2006/relationships/hyperlink" Target="https://www.kaigokensaku.mhlw.go.jp/shinsei/pdf/manual_shinsei_1_0.pdf"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6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hyperlink" Target="https://www.kaigokensaku.mhlw.go.jp/shinsei/pdf/manual_shinsei_1_0.pdf"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69.png"/></Relationships>
</file>

<file path=ppt/slides/_rels/slide71.xml.rels><?xml version="1.0" encoding="UTF-8" standalone="yes"?>
<Relationships xmlns="http://schemas.openxmlformats.org/package/2006/relationships"><Relationship Id="rId3" Type="http://schemas.openxmlformats.org/officeDocument/2006/relationships/hyperlink" Target="https://www.kaigokensaku.mhlw.go.jp/shinsei/pdf/manual_shinsei_1_0.pdf"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70.tmp"/></Relationships>
</file>

<file path=ppt/slides/_rels/slide72.xml.rels><?xml version="1.0" encoding="UTF-8" standalone="yes"?>
<Relationships xmlns="http://schemas.openxmlformats.org/package/2006/relationships"><Relationship Id="rId3" Type="http://schemas.openxmlformats.org/officeDocument/2006/relationships/hyperlink" Target="https://www.kaigokensaku.mhlw.go.jp/shinsei/pdf/manual_shinsei_1_0.pdf"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71.png"/></Relationships>
</file>

<file path=ppt/slides/_rels/slide73.xml.rels><?xml version="1.0" encoding="UTF-8" standalone="yes"?>
<Relationships xmlns="http://schemas.openxmlformats.org/package/2006/relationships"><Relationship Id="rId3" Type="http://schemas.openxmlformats.org/officeDocument/2006/relationships/hyperlink" Target="https://www.kaigokensaku.mhlw.go.jp/shinsei/pdf/manual_shinsei_1_0.pdf"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72.png"/></Relationships>
</file>

<file path=ppt/slides/_rels/slide74.xml.rels><?xml version="1.0" encoding="UTF-8" standalone="yes"?>
<Relationships xmlns="http://schemas.openxmlformats.org/package/2006/relationships"><Relationship Id="rId3" Type="http://schemas.openxmlformats.org/officeDocument/2006/relationships/hyperlink" Target="https://www.kaigokensaku.mhlw.go.jp/shinsei/pdf/manual_shinsei_1_0.pdf"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73.tmp"/></Relationships>
</file>

<file path=ppt/slides/_rels/slide75.xml.rels><?xml version="1.0" encoding="UTF-8" standalone="yes"?>
<Relationships xmlns="http://schemas.openxmlformats.org/package/2006/relationships"><Relationship Id="rId3" Type="http://schemas.openxmlformats.org/officeDocument/2006/relationships/hyperlink" Target="https://www.kaigokensaku.mhlw.go.jp/shinsei/pdf/manual_shinsei_1_0.pdf"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74.png"/></Relationships>
</file>

<file path=ppt/slides/_rels/slide76.xml.rels><?xml version="1.0" encoding="UTF-8" standalone="yes"?>
<Relationships xmlns="http://schemas.openxmlformats.org/package/2006/relationships"><Relationship Id="rId3" Type="http://schemas.openxmlformats.org/officeDocument/2006/relationships/hyperlink" Target="https://www.kaigokensaku.mhlw.go.jp/shinsei/pdf/manual_shinsei_1_0.pdf"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75.tmp"/></Relationships>
</file>

<file path=ppt/slides/_rels/slide77.xml.rels><?xml version="1.0" encoding="UTF-8" standalone="yes"?>
<Relationships xmlns="http://schemas.openxmlformats.org/package/2006/relationships"><Relationship Id="rId3" Type="http://schemas.openxmlformats.org/officeDocument/2006/relationships/hyperlink" Target="https://www.kaigokensaku.mhlw.go.jp/shinsei/pdf/manual_shinsei_1_0.pdf"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76.tmp"/></Relationships>
</file>

<file path=ppt/slides/_rels/slide78.xml.rels><?xml version="1.0" encoding="UTF-8" standalone="yes"?>
<Relationships xmlns="http://schemas.openxmlformats.org/package/2006/relationships"><Relationship Id="rId3" Type="http://schemas.openxmlformats.org/officeDocument/2006/relationships/hyperlink" Target="https://www.kaigokensaku.mhlw.go.jp/shinsei/pdf/manual_shinsei_1_0.pdf"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77.tmp"/></Relationships>
</file>

<file path=ppt/slides/_rels/slide79.xml.rels><?xml version="1.0" encoding="UTF-8" standalone="yes"?>
<Relationships xmlns="http://schemas.openxmlformats.org/package/2006/relationships"><Relationship Id="rId3" Type="http://schemas.openxmlformats.org/officeDocument/2006/relationships/hyperlink" Target="https://www.city.hamamatsu.shizuoka.jp/documents/321/chrcklist_r0403.pdf"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7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mhlw.go.jp/content/000801559.pdf" TargetMode="Externa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hyperlink" Target="https://www.kaigokensaku.mhlw.go.jp/shinsei/pdf/manual_shinsei_1_0.pdf"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79.tmp"/></Relationships>
</file>

<file path=ppt/slides/_rels/slide81.xml.rels><?xml version="1.0" encoding="UTF-8" standalone="yes"?>
<Relationships xmlns="http://schemas.openxmlformats.org/package/2006/relationships"><Relationship Id="rId3" Type="http://schemas.openxmlformats.org/officeDocument/2006/relationships/hyperlink" Target="https://www.kaigokensaku.mhlw.go.jp/shinsei/pdf/manual_shinsei_1_0.pdf"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80.png"/></Relationships>
</file>

<file path=ppt/slides/_rels/slide82.xml.rels><?xml version="1.0" encoding="UTF-8" standalone="yes"?>
<Relationships xmlns="http://schemas.openxmlformats.org/package/2006/relationships"><Relationship Id="rId3" Type="http://schemas.openxmlformats.org/officeDocument/2006/relationships/hyperlink" Target="https://www.kaigokensaku.mhlw.go.jp/shinsei/pdf/manual_shinsei_1_0.pdf" TargetMode="External"/><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81.tmp"/></Relationships>
</file>

<file path=ppt/slides/_rels/slide8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3" Type="http://schemas.openxmlformats.org/officeDocument/2006/relationships/hyperlink" Target="https://www.kaigokensaku.mhlw.go.jp/shinsei/pdf/manual_shinsei_1_0.pdf" TargetMode="Externa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83.tmp"/></Relationships>
</file>

<file path=ppt/slides/_rels/slide85.xml.rels><?xml version="1.0" encoding="UTF-8" standalone="yes"?>
<Relationships xmlns="http://schemas.openxmlformats.org/package/2006/relationships"><Relationship Id="rId3" Type="http://schemas.openxmlformats.org/officeDocument/2006/relationships/hyperlink" Target="https://www.kaigokensaku.mhlw.go.jp/shinsei/pdf/manual_shinsei_1_0.pdf" TargetMode="External"/><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84.png"/></Relationships>
</file>

<file path=ppt/slides/_rels/slide86.xml.rels><?xml version="1.0" encoding="UTF-8" standalone="yes"?>
<Relationships xmlns="http://schemas.openxmlformats.org/package/2006/relationships"><Relationship Id="rId3" Type="http://schemas.openxmlformats.org/officeDocument/2006/relationships/hyperlink" Target="https://www.kaigokensaku.mhlw.go.jp/shinsei/pdf/manual_shinsei_1_0.pdf" TargetMode="External"/><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85.png"/></Relationships>
</file>

<file path=ppt/slides/_rels/slide8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hyperlink" Target="https://www.mhlw.go.jp/content/12300000/000908038.pdf" TargetMode="External"/></Relationships>
</file>

<file path=ppt/slides/_rels/slide8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image" Target="../media/image61.png"/></Relationships>
</file>

<file path=ppt/slides/_rels/slide89.xml.rels><?xml version="1.0" encoding="UTF-8" standalone="yes"?>
<Relationships xmlns="http://schemas.openxmlformats.org/package/2006/relationships"><Relationship Id="rId3" Type="http://schemas.openxmlformats.org/officeDocument/2006/relationships/hyperlink" Target="https://www.kaigokensaku.mhlw.go.jp/shinsei/pdf/manual_shinsei_1_0.pdf" TargetMode="External"/><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image" Target="../media/image87.tmp"/></Relationships>
</file>

<file path=ppt/slides/_rels/slide9.xml.rels><?xml version="1.0" encoding="UTF-8" standalone="yes"?>
<Relationships xmlns="http://schemas.openxmlformats.org/package/2006/relationships"><Relationship Id="rId3" Type="http://schemas.openxmlformats.org/officeDocument/2006/relationships/hyperlink" Target="https://gbiz-id.go.jp/top/manual/pdf/QuickManual_Prime.pdf" TargetMode="External"/><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3" Type="http://schemas.openxmlformats.org/officeDocument/2006/relationships/hyperlink" Target="https://www.kaigokensaku.mhlw.go.jp/shinsei/pdf/manual_shinsei_1_0.pdf" TargetMode="Externa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88.png"/></Relationships>
</file>

<file path=ppt/slides/_rels/slide91.xml.rels><?xml version="1.0" encoding="UTF-8" standalone="yes"?>
<Relationships xmlns="http://schemas.openxmlformats.org/package/2006/relationships"><Relationship Id="rId3" Type="http://schemas.openxmlformats.org/officeDocument/2006/relationships/hyperlink" Target="https://www.kaigokensaku.mhlw.go.jp/shinsei/pdf/manual_shinsei_1_0.pdf" TargetMode="Externa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image" Target="../media/image89.png"/></Relationships>
</file>

<file path=ppt/slides/_rels/slide92.xml.rels><?xml version="1.0" encoding="UTF-8" standalone="yes"?>
<Relationships xmlns="http://schemas.openxmlformats.org/package/2006/relationships"><Relationship Id="rId3" Type="http://schemas.openxmlformats.org/officeDocument/2006/relationships/hyperlink" Target="https://www.kaigokensaku.mhlw.go.jp/shinsei/pdf/manual_shinsei_1_0.pdf" TargetMode="External"/><Relationship Id="rId2" Type="http://schemas.openxmlformats.org/officeDocument/2006/relationships/notesSlide" Target="../notesSlides/notesSlide45.xml"/><Relationship Id="rId1" Type="http://schemas.openxmlformats.org/officeDocument/2006/relationships/slideLayout" Target="../slideLayouts/slideLayout5.xml"/><Relationship Id="rId4" Type="http://schemas.openxmlformats.org/officeDocument/2006/relationships/image" Target="../media/image83.tmp"/></Relationships>
</file>

<file path=ppt/slides/_rels/slide93.xml.rels><?xml version="1.0" encoding="UTF-8" standalone="yes"?>
<Relationships xmlns="http://schemas.openxmlformats.org/package/2006/relationships"><Relationship Id="rId3" Type="http://schemas.openxmlformats.org/officeDocument/2006/relationships/hyperlink" Target="https://www.kaigokensaku.mhlw.go.jp/shinsei/pdf/manual_shinsei_1_0.pdf" TargetMode="External"/><Relationship Id="rId2" Type="http://schemas.openxmlformats.org/officeDocument/2006/relationships/notesSlide" Target="../notesSlides/notesSlide46.xml"/><Relationship Id="rId1" Type="http://schemas.openxmlformats.org/officeDocument/2006/relationships/slideLayout" Target="../slideLayouts/slideLayout5.xml"/><Relationship Id="rId4" Type="http://schemas.openxmlformats.org/officeDocument/2006/relationships/image" Target="../media/image90.png"/></Relationships>
</file>

<file path=ppt/slides/_rels/slide94.xml.rels><?xml version="1.0" encoding="UTF-8" standalone="yes"?>
<Relationships xmlns="http://schemas.openxmlformats.org/package/2006/relationships"><Relationship Id="rId3" Type="http://schemas.openxmlformats.org/officeDocument/2006/relationships/hyperlink" Target="https://www.kaigokensaku.mhlw.go.jp/shinsei/pdf/manual_shinsei_1_0.pdf" TargetMode="External"/><Relationship Id="rId2" Type="http://schemas.openxmlformats.org/officeDocument/2006/relationships/notesSlide" Target="../notesSlides/notesSlide47.xml"/><Relationship Id="rId1" Type="http://schemas.openxmlformats.org/officeDocument/2006/relationships/slideLayout" Target="../slideLayouts/slideLayout5.xml"/><Relationship Id="rId4" Type="http://schemas.openxmlformats.org/officeDocument/2006/relationships/image" Target="../media/image85.png"/></Relationships>
</file>

<file path=ppt/slides/_rels/slide95.xml.rels><?xml version="1.0" encoding="UTF-8" standalone="yes"?>
<Relationships xmlns="http://schemas.openxmlformats.org/package/2006/relationships"><Relationship Id="rId3" Type="http://schemas.openxmlformats.org/officeDocument/2006/relationships/hyperlink" Target="https://www.kaigokensaku.mhlw.go.jp/shinsei/pdf/manual_shinsei_1_0.pdf" TargetMode="External"/><Relationship Id="rId2" Type="http://schemas.openxmlformats.org/officeDocument/2006/relationships/notesSlide" Target="../notesSlides/notesSlide48.xml"/><Relationship Id="rId1" Type="http://schemas.openxmlformats.org/officeDocument/2006/relationships/slideLayout" Target="../slideLayouts/slideLayout5.xml"/><Relationship Id="rId4" Type="http://schemas.openxmlformats.org/officeDocument/2006/relationships/image" Target="../media/image91.tmp"/></Relationships>
</file>

<file path=ppt/slides/_rels/slide96.xml.rels><?xml version="1.0" encoding="UTF-8" standalone="yes"?>
<Relationships xmlns="http://schemas.openxmlformats.org/package/2006/relationships"><Relationship Id="rId3" Type="http://schemas.openxmlformats.org/officeDocument/2006/relationships/hyperlink" Target="https://www.kaigokensaku.mhlw.go.jp/shinsei/pdf/manual_shinsei_1_0.pdf" TargetMode="External"/><Relationship Id="rId2" Type="http://schemas.openxmlformats.org/officeDocument/2006/relationships/notesSlide" Target="../notesSlides/notesSlide49.xml"/><Relationship Id="rId1" Type="http://schemas.openxmlformats.org/officeDocument/2006/relationships/slideLayout" Target="../slideLayouts/slideLayout5.xml"/><Relationship Id="rId4" Type="http://schemas.openxmlformats.org/officeDocument/2006/relationships/image" Target="../media/image92.png"/></Relationships>
</file>

<file path=ppt/slides/_rels/slide97.xml.rels><?xml version="1.0" encoding="UTF-8" standalone="yes"?>
<Relationships xmlns="http://schemas.openxmlformats.org/package/2006/relationships"><Relationship Id="rId3" Type="http://schemas.openxmlformats.org/officeDocument/2006/relationships/hyperlink" Target="https://www.kaigokensaku.mhlw.go.jp/shinsei/pdf/manual_shinsei_1_0.pdf" TargetMode="External"/><Relationship Id="rId2" Type="http://schemas.openxmlformats.org/officeDocument/2006/relationships/notesSlide" Target="../notesSlides/notesSlide50.xml"/><Relationship Id="rId1" Type="http://schemas.openxmlformats.org/officeDocument/2006/relationships/slideLayout" Target="../slideLayouts/slideLayout5.xml"/><Relationship Id="rId4" Type="http://schemas.openxmlformats.org/officeDocument/2006/relationships/image" Target="../media/image93.tmp"/></Relationships>
</file>

<file path=ppt/slides/_rels/slide98.xml.rels><?xml version="1.0" encoding="UTF-8" standalone="yes"?>
<Relationships xmlns="http://schemas.openxmlformats.org/package/2006/relationships"><Relationship Id="rId3" Type="http://schemas.openxmlformats.org/officeDocument/2006/relationships/hyperlink" Target="https://www.kaigokensaku.mhlw.go.jp/shinsei/pdf/manual_shinsei_1_0.pdf" TargetMode="External"/><Relationship Id="rId2" Type="http://schemas.openxmlformats.org/officeDocument/2006/relationships/notesSlide" Target="../notesSlides/notesSlide51.xml"/><Relationship Id="rId1" Type="http://schemas.openxmlformats.org/officeDocument/2006/relationships/slideLayout" Target="../slideLayouts/slideLayout5.xml"/><Relationship Id="rId4" Type="http://schemas.openxmlformats.org/officeDocument/2006/relationships/image" Target="../media/image87.tmp"/></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7">
            <a:extLst>
              <a:ext uri="{FF2B5EF4-FFF2-40B4-BE49-F238E27FC236}">
                <a16:creationId xmlns:a16="http://schemas.microsoft.com/office/drawing/2014/main" id="{4D9AEC37-3B25-DED7-AD70-51D2D664537E}"/>
              </a:ext>
            </a:extLst>
          </p:cNvPr>
          <p:cNvSpPr>
            <a:spLocks noGrp="1"/>
          </p:cNvSpPr>
          <p:nvPr>
            <p:ph type="body" sz="quarter" idx="12"/>
          </p:nvPr>
        </p:nvSpPr>
        <p:spPr>
          <a:xfrm>
            <a:off x="5327999" y="4806000"/>
            <a:ext cx="4824000" cy="169277"/>
          </a:xfrm>
        </p:spPr>
        <p:txBody>
          <a:bodyPr>
            <a:spAutoFit/>
          </a:bodyPr>
          <a:lstStyle/>
          <a:p>
            <a:r>
              <a:rPr lang="ja-JP" altLang="en-US" dirty="0" smtClean="0"/>
              <a:t>令和</a:t>
            </a:r>
            <a:r>
              <a:rPr lang="ja-JP" altLang="en-US" dirty="0"/>
              <a:t>６</a:t>
            </a:r>
            <a:r>
              <a:rPr lang="ja-JP" altLang="en-US" dirty="0" smtClean="0"/>
              <a:t>年</a:t>
            </a:r>
            <a:r>
              <a:rPr lang="ja-JP" altLang="en-US" dirty="0"/>
              <a:t>（</a:t>
            </a:r>
            <a:r>
              <a:rPr lang="en-US" altLang="ja-JP" dirty="0" smtClean="0"/>
              <a:t>202</a:t>
            </a:r>
            <a:r>
              <a:rPr lang="ja-JP" altLang="en-US" dirty="0" smtClean="0"/>
              <a:t>４年）</a:t>
            </a:r>
            <a:r>
              <a:rPr lang="ja-JP" altLang="en-US" dirty="0"/>
              <a:t>１</a:t>
            </a:r>
            <a:r>
              <a:rPr lang="ja-JP" altLang="en-US" dirty="0" smtClean="0"/>
              <a:t>月</a:t>
            </a:r>
            <a:endParaRPr lang="ja-JP" altLang="en-US" dirty="0"/>
          </a:p>
        </p:txBody>
      </p:sp>
      <p:sp>
        <p:nvSpPr>
          <p:cNvPr id="5" name="字幕 4">
            <a:extLst>
              <a:ext uri="{FF2B5EF4-FFF2-40B4-BE49-F238E27FC236}">
                <a16:creationId xmlns:a16="http://schemas.microsoft.com/office/drawing/2014/main" id="{5028C43D-8588-891B-D561-AF19BCEB663A}"/>
              </a:ext>
            </a:extLst>
          </p:cNvPr>
          <p:cNvSpPr>
            <a:spLocks noGrp="1"/>
          </p:cNvSpPr>
          <p:nvPr>
            <p:ph type="subTitle" idx="1"/>
          </p:nvPr>
        </p:nvSpPr>
        <p:spPr/>
        <p:txBody>
          <a:bodyPr>
            <a:spAutoFit/>
          </a:bodyPr>
          <a:lstStyle/>
          <a:p>
            <a:r>
              <a:rPr lang="ja-JP" altLang="en-US" dirty="0" smtClean="0"/>
              <a:t>介護事業所向け</a:t>
            </a:r>
            <a:endParaRPr lang="ja-JP" altLang="en-US" dirty="0"/>
          </a:p>
        </p:txBody>
      </p:sp>
      <p:sp>
        <p:nvSpPr>
          <p:cNvPr id="4" name="タイトル 3">
            <a:extLst>
              <a:ext uri="{FF2B5EF4-FFF2-40B4-BE49-F238E27FC236}">
                <a16:creationId xmlns:a16="http://schemas.microsoft.com/office/drawing/2014/main" id="{01738446-FA00-885D-3D65-647886438650}"/>
              </a:ext>
            </a:extLst>
          </p:cNvPr>
          <p:cNvSpPr>
            <a:spLocks noGrp="1"/>
          </p:cNvSpPr>
          <p:nvPr>
            <p:ph type="ctrTitle"/>
          </p:nvPr>
        </p:nvSpPr>
        <p:spPr>
          <a:xfrm>
            <a:off x="1764000" y="2578935"/>
            <a:ext cx="8387999" cy="517065"/>
          </a:xfrm>
        </p:spPr>
        <p:txBody>
          <a:bodyPr>
            <a:spAutoFit/>
          </a:bodyPr>
          <a:lstStyle/>
          <a:p>
            <a:r>
              <a:rPr lang="ja-JP" altLang="en-US" dirty="0" smtClean="0"/>
              <a:t>電子</a:t>
            </a:r>
            <a:r>
              <a:rPr lang="ja-JP" altLang="en-US" dirty="0"/>
              <a:t>申請・届出システム運用マニュアル</a:t>
            </a:r>
          </a:p>
        </p:txBody>
      </p:sp>
      <p:sp>
        <p:nvSpPr>
          <p:cNvPr id="2" name="テキスト ボックス 1">
            <a:extLst>
              <a:ext uri="{FF2B5EF4-FFF2-40B4-BE49-F238E27FC236}">
                <a16:creationId xmlns:a16="http://schemas.microsoft.com/office/drawing/2014/main" id="{9A1FAFF4-14C3-D4C1-208F-571C8A3626BD}"/>
              </a:ext>
            </a:extLst>
          </p:cNvPr>
          <p:cNvSpPr txBox="1"/>
          <p:nvPr/>
        </p:nvSpPr>
        <p:spPr>
          <a:xfrm>
            <a:off x="2081464" y="4565934"/>
            <a:ext cx="2153652" cy="480131"/>
          </a:xfrm>
          <a:prstGeom prst="rect">
            <a:avLst/>
          </a:prstGeom>
          <a:noFill/>
        </p:spPr>
        <p:txBody>
          <a:bodyPr wrap="square" lIns="0" tIns="0" rIns="0" bIns="0" rtlCol="0">
            <a:spAutoFit/>
          </a:bodyPr>
          <a:lstStyle/>
          <a:p>
            <a:pPr algn="l" defTabSz="1007772" fontAlgn="ctr">
              <a:lnSpc>
                <a:spcPct val="130000"/>
              </a:lnSpc>
              <a:spcAft>
                <a:spcPts val="900"/>
              </a:spcAft>
              <a:buClr>
                <a:srgbClr val="000000"/>
              </a:buClr>
            </a:pPr>
            <a:r>
              <a:rPr kumimoji="1" lang="ja-JP" altLang="en-US" sz="2400" b="1" dirty="0" smtClean="0">
                <a:solidFill>
                  <a:srgbClr val="003B83"/>
                </a:solidFill>
              </a:rPr>
              <a:t>静岡県浜松市</a:t>
            </a:r>
          </a:p>
        </p:txBody>
      </p:sp>
    </p:spTree>
    <p:extLst>
      <p:ext uri="{BB962C8B-B14F-4D97-AF65-F5344CB8AC3E}">
        <p14:creationId xmlns:p14="http://schemas.microsoft.com/office/powerpoint/2010/main" val="3941278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85BF9E67-852E-4F62-8DA9-60E7F1422565}"/>
              </a:ext>
            </a:extLst>
          </p:cNvPr>
          <p:cNvSpPr>
            <a:spLocks noGrp="1"/>
          </p:cNvSpPr>
          <p:nvPr>
            <p:ph type="subTitle" idx="10"/>
          </p:nvPr>
        </p:nvSpPr>
        <p:spPr/>
        <p:txBody>
          <a:bodyPr/>
          <a:lstStyle/>
          <a:p>
            <a:r>
              <a:rPr lang="en-US" altLang="ja-JP" dirty="0"/>
              <a:t>G</a:t>
            </a:r>
            <a:r>
              <a:rPr lang="ja-JP" altLang="en-US" dirty="0"/>
              <a:t>ビズ</a:t>
            </a:r>
            <a:r>
              <a:rPr lang="en-US" altLang="ja-JP" dirty="0"/>
              <a:t>ID</a:t>
            </a:r>
            <a:r>
              <a:rPr lang="ja-JP" altLang="en-US" dirty="0"/>
              <a:t>のアカウント作成方法</a:t>
            </a:r>
          </a:p>
        </p:txBody>
      </p:sp>
      <p:sp>
        <p:nvSpPr>
          <p:cNvPr id="4" name="タイトル 3">
            <a:extLst>
              <a:ext uri="{FF2B5EF4-FFF2-40B4-BE49-F238E27FC236}">
                <a16:creationId xmlns:a16="http://schemas.microsoft.com/office/drawing/2014/main" id="{79A09003-30FE-41D3-B8C3-7304A253BE58}"/>
              </a:ext>
            </a:extLst>
          </p:cNvPr>
          <p:cNvSpPr>
            <a:spLocks noGrp="1"/>
          </p:cNvSpPr>
          <p:nvPr>
            <p:ph type="title"/>
          </p:nvPr>
        </p:nvSpPr>
        <p:spPr/>
        <p:txBody>
          <a:bodyPr/>
          <a:lstStyle/>
          <a:p>
            <a:r>
              <a:rPr lang="ja-JP" altLang="en-US" dirty="0"/>
              <a:t>１</a:t>
            </a:r>
            <a:r>
              <a:rPr lang="en-US" altLang="ja-JP" dirty="0" smtClean="0"/>
              <a:t>.2 </a:t>
            </a:r>
            <a:r>
              <a:rPr lang="en-US" altLang="ja-JP" dirty="0"/>
              <a:t>G</a:t>
            </a:r>
            <a:r>
              <a:rPr lang="ja-JP" altLang="en-US" dirty="0"/>
              <a:t>ビズ</a:t>
            </a:r>
            <a:r>
              <a:rPr lang="en-US" altLang="ja-JP" dirty="0"/>
              <a:t>ID</a:t>
            </a:r>
            <a:r>
              <a:rPr lang="ja-JP" altLang="en-US" dirty="0"/>
              <a:t>の取得</a:t>
            </a:r>
            <a:endParaRPr kumimoji="1" lang="ja-JP" altLang="en-US" dirty="0"/>
          </a:p>
        </p:txBody>
      </p:sp>
      <p:pic>
        <p:nvPicPr>
          <p:cNvPr id="7" name="図 6" descr="グラフィカル ユーザー インターフェイス, アプリケーション&#10;&#10;自動的に生成された説明">
            <a:extLst>
              <a:ext uri="{FF2B5EF4-FFF2-40B4-BE49-F238E27FC236}">
                <a16:creationId xmlns:a16="http://schemas.microsoft.com/office/drawing/2014/main" id="{391B7BB4-8272-420F-BA0C-8E6A32D40E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2374" y="1437264"/>
            <a:ext cx="9383577" cy="5236727"/>
          </a:xfrm>
          <a:prstGeom prst="rect">
            <a:avLst/>
          </a:prstGeom>
        </p:spPr>
      </p:pic>
      <p:sp>
        <p:nvSpPr>
          <p:cNvPr id="11" name="テキスト プレースホルダー 1">
            <a:extLst>
              <a:ext uri="{FF2B5EF4-FFF2-40B4-BE49-F238E27FC236}">
                <a16:creationId xmlns:a16="http://schemas.microsoft.com/office/drawing/2014/main" id="{BA760627-D884-9CFE-4AD2-6602897C3161}"/>
              </a:ext>
            </a:extLst>
          </p:cNvPr>
          <p:cNvSpPr>
            <a:spLocks noGrp="1"/>
          </p:cNvSpPr>
          <p:nvPr>
            <p:ph type="body" sz="quarter" idx="20"/>
          </p:nvPr>
        </p:nvSpPr>
        <p:spPr>
          <a:xfrm>
            <a:off x="538163" y="6821114"/>
            <a:ext cx="9612000" cy="406265"/>
          </a:xfrm>
        </p:spPr>
        <p:txBody>
          <a:bodyPr/>
          <a:lstStyle/>
          <a:p>
            <a:r>
              <a:rPr lang="ja-JP" altLang="en-US" dirty="0"/>
              <a:t>出所）</a:t>
            </a:r>
            <a:r>
              <a:rPr kumimoji="1" lang="ja-JP" altLang="en-US" dirty="0"/>
              <a:t>電子申請届出システム操作マニュアル（介護施設・事業所向け）</a:t>
            </a:r>
            <a:r>
              <a:rPr lang="en-US" altLang="ja-JP" dirty="0"/>
              <a:t/>
            </a:r>
            <a:br>
              <a:rPr lang="en-US" altLang="ja-JP" dirty="0"/>
            </a:br>
            <a:r>
              <a:rPr lang="ja-JP" altLang="en-US" dirty="0"/>
              <a:t>（</a:t>
            </a:r>
            <a:r>
              <a:rPr lang="en-US" altLang="ja-JP" dirty="0">
                <a:hlinkClick r:id="rId3"/>
              </a:rPr>
              <a:t>https://www.kaigokensaku.mhlw.go.jp/shinsei/pdf/manual_shinsei_1_0.pdf</a:t>
            </a:r>
            <a:r>
              <a:rPr lang="ja-JP" altLang="en-US" dirty="0"/>
              <a:t>　閲覧日：令和</a:t>
            </a:r>
            <a:r>
              <a:rPr lang="en-US" altLang="ja-JP" dirty="0"/>
              <a:t>5</a:t>
            </a:r>
            <a:r>
              <a:rPr lang="ja-JP" altLang="en-US" dirty="0"/>
              <a:t>年</a:t>
            </a:r>
            <a:r>
              <a:rPr lang="en-US" altLang="ja-JP" dirty="0"/>
              <a:t>3</a:t>
            </a:r>
            <a:r>
              <a:rPr lang="ja-JP" altLang="en-US" dirty="0"/>
              <a:t>月</a:t>
            </a:r>
            <a:r>
              <a:rPr lang="en-US" altLang="ja-JP" dirty="0"/>
              <a:t>1</a:t>
            </a:r>
            <a:r>
              <a:rPr lang="ja-JP" altLang="en-US" dirty="0"/>
              <a:t>日）</a:t>
            </a:r>
            <a:endParaRPr lang="en-US" altLang="ja-JP" dirty="0"/>
          </a:p>
          <a:p>
            <a:r>
              <a:rPr lang="en-US" altLang="ja-JP" dirty="0">
                <a:latin typeface="+mn-lt"/>
              </a:rPr>
              <a:t>※</a:t>
            </a:r>
            <a:r>
              <a:rPr lang="ja-JP" altLang="en-US" dirty="0">
                <a:latin typeface="+mn-lt"/>
              </a:rPr>
              <a:t>最新情報は上記ホームページをご確認ください。</a:t>
            </a:r>
            <a:endParaRPr lang="en-US" altLang="ja-JP" dirty="0">
              <a:latin typeface="+mn-lt"/>
            </a:endParaRPr>
          </a:p>
        </p:txBody>
      </p:sp>
    </p:spTree>
    <p:extLst>
      <p:ext uri="{BB962C8B-B14F-4D97-AF65-F5344CB8AC3E}">
        <p14:creationId xmlns:p14="http://schemas.microsoft.com/office/powerpoint/2010/main" val="41768785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847055"/>
            <a:ext cx="9216000" cy="378180"/>
          </a:xfrm>
        </p:spPr>
        <p:txBody>
          <a:bodyPr>
            <a:noAutofit/>
          </a:bodyPr>
          <a:lstStyle/>
          <a:p>
            <a:r>
              <a:rPr lang="ja-JP" altLang="en-US" dirty="0"/>
              <a:t>申請・届出状況の確認方法</a:t>
            </a:r>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en-US" altLang="ja-JP" dirty="0" smtClean="0"/>
              <a:t>3.</a:t>
            </a:r>
            <a:r>
              <a:rPr lang="ja-JP" altLang="en-US" dirty="0" smtClean="0"/>
              <a:t>１</a:t>
            </a:r>
            <a:r>
              <a:rPr lang="en-US" altLang="ja-JP" dirty="0" smtClean="0"/>
              <a:t> </a:t>
            </a:r>
            <a:r>
              <a:rPr lang="ja-JP" altLang="en-US" dirty="0"/>
              <a:t>申請・届出結果の確認</a:t>
            </a:r>
          </a:p>
        </p:txBody>
      </p:sp>
      <p:pic>
        <p:nvPicPr>
          <p:cNvPr id="9" name="図 8">
            <a:extLst>
              <a:ext uri="{FF2B5EF4-FFF2-40B4-BE49-F238E27FC236}">
                <a16:creationId xmlns:a16="http://schemas.microsoft.com/office/drawing/2014/main" id="{3249EB8E-6AB1-4259-9609-79E7A051BF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2138" t="16367" r="12227" b="8653"/>
          <a:stretch/>
        </p:blipFill>
        <p:spPr>
          <a:xfrm>
            <a:off x="1341241" y="2209054"/>
            <a:ext cx="8009329" cy="4553164"/>
          </a:xfrm>
          <a:prstGeom prst="rect">
            <a:avLst/>
          </a:prstGeom>
          <a:ln>
            <a:solidFill>
              <a:schemeClr val="bg1">
                <a:lumMod val="75000"/>
              </a:schemeClr>
            </a:solidFill>
          </a:ln>
        </p:spPr>
      </p:pic>
      <p:sp>
        <p:nvSpPr>
          <p:cNvPr id="12" name="コンテンツ プレースホルダー 5">
            <a:extLst>
              <a:ext uri="{FF2B5EF4-FFF2-40B4-BE49-F238E27FC236}">
                <a16:creationId xmlns:a16="http://schemas.microsoft.com/office/drawing/2014/main" id="{76123F8A-B896-4809-BFC2-D1C41CC01C8C}"/>
              </a:ext>
            </a:extLst>
          </p:cNvPr>
          <p:cNvSpPr>
            <a:spLocks noGrp="1"/>
          </p:cNvSpPr>
          <p:nvPr>
            <p:ph idx="15"/>
          </p:nvPr>
        </p:nvSpPr>
        <p:spPr>
          <a:xfrm>
            <a:off x="539904" y="1785733"/>
            <a:ext cx="9612001" cy="295466"/>
          </a:xfrm>
        </p:spPr>
        <p:txBody>
          <a:bodyPr>
            <a:spAutoFit/>
          </a:bodyPr>
          <a:lstStyle/>
          <a:p>
            <a:r>
              <a:rPr lang="ja-JP" altLang="en-US" dirty="0"/>
              <a:t>電子申請届出システムへログインし、「申請届出状況確認」をクリックしてください。</a:t>
            </a:r>
          </a:p>
        </p:txBody>
      </p:sp>
      <p:sp>
        <p:nvSpPr>
          <p:cNvPr id="13" name="テキスト プレースホルダー 1">
            <a:extLst>
              <a:ext uri="{FF2B5EF4-FFF2-40B4-BE49-F238E27FC236}">
                <a16:creationId xmlns:a16="http://schemas.microsoft.com/office/drawing/2014/main" id="{DF5C07CF-D455-C9D0-3A3E-CF0F91D4E30E}"/>
              </a:ext>
            </a:extLst>
          </p:cNvPr>
          <p:cNvSpPr>
            <a:spLocks noGrp="1"/>
          </p:cNvSpPr>
          <p:nvPr>
            <p:ph type="body" sz="quarter" idx="20"/>
          </p:nvPr>
        </p:nvSpPr>
        <p:spPr>
          <a:xfrm>
            <a:off x="538163" y="6815623"/>
            <a:ext cx="9612000" cy="406265"/>
          </a:xfrm>
        </p:spPr>
        <p:txBody>
          <a:bodyPr/>
          <a:lstStyle/>
          <a:p>
            <a:r>
              <a:rPr lang="ja-JP" altLang="en-US" dirty="0"/>
              <a:t>出所）</a:t>
            </a:r>
            <a:r>
              <a:rPr kumimoji="1" lang="ja-JP" altLang="en-US" dirty="0"/>
              <a:t>電子申請届出システム操作マニュアル（介護施設・事業所向け）</a:t>
            </a:r>
            <a:r>
              <a:rPr lang="en-US" altLang="ja-JP" dirty="0"/>
              <a:t/>
            </a:r>
            <a:br>
              <a:rPr lang="en-US" altLang="ja-JP" dirty="0"/>
            </a:br>
            <a:r>
              <a:rPr lang="ja-JP" altLang="en-US" dirty="0"/>
              <a:t>（</a:t>
            </a:r>
            <a:r>
              <a:rPr lang="en-US" altLang="ja-JP" dirty="0">
                <a:hlinkClick r:id="rId4"/>
              </a:rPr>
              <a:t>https://www.kaigokensaku.mhlw.go.jp/shinsei/pdf/manual_shinsei_1_0.pdf</a:t>
            </a:r>
            <a:r>
              <a:rPr lang="ja-JP" altLang="en-US" dirty="0"/>
              <a:t>　閲覧日：令和</a:t>
            </a:r>
            <a:r>
              <a:rPr lang="en-US" altLang="ja-JP" dirty="0"/>
              <a:t>5</a:t>
            </a:r>
            <a:r>
              <a:rPr lang="ja-JP" altLang="en-US" dirty="0"/>
              <a:t>年</a:t>
            </a:r>
            <a:r>
              <a:rPr lang="en-US" altLang="ja-JP" dirty="0"/>
              <a:t>3</a:t>
            </a:r>
            <a:r>
              <a:rPr lang="ja-JP" altLang="en-US" dirty="0"/>
              <a:t>月</a:t>
            </a:r>
            <a:r>
              <a:rPr lang="en-US" altLang="ja-JP" dirty="0"/>
              <a:t>1</a:t>
            </a:r>
            <a:r>
              <a:rPr lang="ja-JP" altLang="en-US" dirty="0"/>
              <a:t>日）</a:t>
            </a:r>
            <a:endParaRPr lang="en-US" altLang="ja-JP" dirty="0"/>
          </a:p>
          <a:p>
            <a:r>
              <a:rPr lang="en-US" altLang="ja-JP" dirty="0">
                <a:latin typeface="+mn-lt"/>
              </a:rPr>
              <a:t>※</a:t>
            </a:r>
            <a:r>
              <a:rPr lang="ja-JP" altLang="en-US" dirty="0">
                <a:latin typeface="+mn-lt"/>
              </a:rPr>
              <a:t>最新情報は上記ホームページをご確認ください。</a:t>
            </a:r>
            <a:endParaRPr kumimoji="1" lang="ja-JP" altLang="en-US" dirty="0"/>
          </a:p>
        </p:txBody>
      </p:sp>
    </p:spTree>
    <p:extLst>
      <p:ext uri="{BB962C8B-B14F-4D97-AF65-F5344CB8AC3E}">
        <p14:creationId xmlns:p14="http://schemas.microsoft.com/office/powerpoint/2010/main" val="312518941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847055"/>
            <a:ext cx="9216000" cy="378180"/>
          </a:xfrm>
        </p:spPr>
        <p:txBody>
          <a:bodyPr>
            <a:noAutofit/>
          </a:bodyPr>
          <a:lstStyle/>
          <a:p>
            <a:r>
              <a:rPr lang="ja-JP" altLang="en-US" dirty="0"/>
              <a:t>申請・届出状況の確認方法</a:t>
            </a:r>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en-US" altLang="ja-JP" dirty="0"/>
              <a:t>3.</a:t>
            </a:r>
            <a:r>
              <a:rPr lang="ja-JP" altLang="en-US" dirty="0"/>
              <a:t>１</a:t>
            </a:r>
            <a:r>
              <a:rPr lang="en-US" altLang="ja-JP" dirty="0"/>
              <a:t> </a:t>
            </a:r>
            <a:r>
              <a:rPr lang="ja-JP" altLang="en-US" dirty="0"/>
              <a:t>申請・届出結果の確認</a:t>
            </a:r>
          </a:p>
        </p:txBody>
      </p:sp>
      <p:pic>
        <p:nvPicPr>
          <p:cNvPr id="8" name="図 7">
            <a:extLst>
              <a:ext uri="{FF2B5EF4-FFF2-40B4-BE49-F238E27FC236}">
                <a16:creationId xmlns:a16="http://schemas.microsoft.com/office/drawing/2014/main" id="{20529B2C-BE4C-4863-A88B-1D601BB33CC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812996" y="2342183"/>
            <a:ext cx="7065819" cy="4341809"/>
          </a:xfrm>
          <a:prstGeom prst="rect">
            <a:avLst/>
          </a:prstGeom>
          <a:ln>
            <a:solidFill>
              <a:schemeClr val="bg1">
                <a:lumMod val="75000"/>
              </a:schemeClr>
            </a:solidFill>
          </a:ln>
        </p:spPr>
      </p:pic>
      <p:grpSp>
        <p:nvGrpSpPr>
          <p:cNvPr id="10" name="グループ化 9">
            <a:extLst>
              <a:ext uri="{FF2B5EF4-FFF2-40B4-BE49-F238E27FC236}">
                <a16:creationId xmlns:a16="http://schemas.microsoft.com/office/drawing/2014/main" id="{05883841-B6A5-43F3-A411-8E6295FCE8A8}"/>
              </a:ext>
            </a:extLst>
          </p:cNvPr>
          <p:cNvGrpSpPr/>
          <p:nvPr/>
        </p:nvGrpSpPr>
        <p:grpSpPr>
          <a:xfrm>
            <a:off x="4743796" y="4513087"/>
            <a:ext cx="3620660" cy="714375"/>
            <a:chOff x="7359533" y="3713537"/>
            <a:chExt cx="3620660" cy="714375"/>
          </a:xfrm>
        </p:grpSpPr>
        <p:cxnSp>
          <p:nvCxnSpPr>
            <p:cNvPr id="11" name="直線コネクタ 10">
              <a:extLst>
                <a:ext uri="{FF2B5EF4-FFF2-40B4-BE49-F238E27FC236}">
                  <a16:creationId xmlns:a16="http://schemas.microsoft.com/office/drawing/2014/main" id="{A79F8114-1319-4F1D-8B22-C665F5C2DA05}"/>
                </a:ext>
              </a:extLst>
            </p:cNvPr>
            <p:cNvCxnSpPr>
              <a:cxnSpLocks/>
              <a:stCxn id="14" idx="3"/>
              <a:endCxn id="15" idx="3"/>
            </p:cNvCxnSpPr>
            <p:nvPr/>
          </p:nvCxnSpPr>
          <p:spPr>
            <a:xfrm flipV="1">
              <a:off x="8456813" y="4024005"/>
              <a:ext cx="2523380" cy="207485"/>
            </a:xfrm>
            <a:prstGeom prst="line">
              <a:avLst/>
            </a:prstGeom>
            <a:ln cap="sq">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nvGrpSpPr>
            <p:cNvPr id="13" name="グループ化 12">
              <a:extLst>
                <a:ext uri="{FF2B5EF4-FFF2-40B4-BE49-F238E27FC236}">
                  <a16:creationId xmlns:a16="http://schemas.microsoft.com/office/drawing/2014/main" id="{9A0882AB-556A-45D0-B1FC-DD14E81E5274}"/>
                </a:ext>
              </a:extLst>
            </p:cNvPr>
            <p:cNvGrpSpPr/>
            <p:nvPr/>
          </p:nvGrpSpPr>
          <p:grpSpPr>
            <a:xfrm>
              <a:off x="7359533" y="3713537"/>
              <a:ext cx="3620660" cy="714375"/>
              <a:chOff x="7359533" y="3713537"/>
              <a:chExt cx="3620660" cy="714375"/>
            </a:xfrm>
          </p:grpSpPr>
          <p:sp>
            <p:nvSpPr>
              <p:cNvPr id="14" name="正方形/長方形 13">
                <a:extLst>
                  <a:ext uri="{FF2B5EF4-FFF2-40B4-BE49-F238E27FC236}">
                    <a16:creationId xmlns:a16="http://schemas.microsoft.com/office/drawing/2014/main" id="{F40B3D7D-BAB5-4035-8BE3-488774B15B36}"/>
                  </a:ext>
                </a:extLst>
              </p:cNvPr>
              <p:cNvSpPr/>
              <p:nvPr/>
            </p:nvSpPr>
            <p:spPr>
              <a:xfrm>
                <a:off x="7359533" y="4035067"/>
                <a:ext cx="1097280" cy="392845"/>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5" name="正方形/長方形 14">
                <a:extLst>
                  <a:ext uri="{FF2B5EF4-FFF2-40B4-BE49-F238E27FC236}">
                    <a16:creationId xmlns:a16="http://schemas.microsoft.com/office/drawing/2014/main" id="{4E96010C-8D48-40CC-A734-00593AB62B1F}"/>
                  </a:ext>
                </a:extLst>
              </p:cNvPr>
              <p:cNvSpPr/>
              <p:nvPr/>
            </p:nvSpPr>
            <p:spPr>
              <a:xfrm>
                <a:off x="8735967" y="3713537"/>
                <a:ext cx="2244226" cy="620936"/>
              </a:xfrm>
              <a:prstGeom prst="rect">
                <a:avLst/>
              </a:prstGeom>
              <a:solidFill>
                <a:schemeClr val="bg1"/>
              </a:solidFill>
              <a:ln w="63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100" dirty="0">
                    <a:solidFill>
                      <a:srgbClr val="FF0000"/>
                    </a:solidFill>
                  </a:rPr>
                  <a:t>「検索する」ボタンをクリックすることで申請・届出が表示されます。</a:t>
                </a:r>
              </a:p>
            </p:txBody>
          </p:sp>
        </p:grpSp>
      </p:grpSp>
      <p:sp>
        <p:nvSpPr>
          <p:cNvPr id="17" name="コンテンツ プレースホルダー 5">
            <a:extLst>
              <a:ext uri="{FF2B5EF4-FFF2-40B4-BE49-F238E27FC236}">
                <a16:creationId xmlns:a16="http://schemas.microsoft.com/office/drawing/2014/main" id="{687B0D3D-0E1F-4D5E-989A-C0F22671A7C0}"/>
              </a:ext>
            </a:extLst>
          </p:cNvPr>
          <p:cNvSpPr txBox="1">
            <a:spLocks/>
          </p:cNvSpPr>
          <p:nvPr/>
        </p:nvSpPr>
        <p:spPr>
          <a:xfrm>
            <a:off x="539904" y="1665369"/>
            <a:ext cx="9612001" cy="590931"/>
          </a:xfrm>
          <a:prstGeom prst="rect">
            <a:avLst/>
          </a:prstGeom>
        </p:spPr>
        <p:txBody>
          <a:bodyPr vert="horz" wrap="square" lIns="0" tIns="0" rIns="0" bIns="0" rtlCol="0" anchor="b" anchorCtr="0">
            <a:spAutoFit/>
          </a:bodyPr>
          <a:lstStyle>
            <a:lvl1pPr marL="0" marR="0" indent="0" algn="l" defTabSz="1007772" rtl="0" eaLnBrk="1" fontAlgn="ctr" latinLnBrk="0" hangingPunct="1">
              <a:lnSpc>
                <a:spcPct val="120000"/>
              </a:lnSpc>
              <a:spcBef>
                <a:spcPts val="0"/>
              </a:spcBef>
              <a:spcAft>
                <a:spcPts val="600"/>
              </a:spcAft>
              <a:buClr>
                <a:schemeClr val="tx2"/>
              </a:buClr>
              <a:buSzTx/>
              <a:buFont typeface="Arial" panose="020B0604020202020204" pitchFamily="34" charset="0"/>
              <a:buNone/>
              <a:tabLst/>
              <a:defRPr kumimoji="1" sz="1600" b="1" kern="1200" spc="100" baseline="0">
                <a:solidFill>
                  <a:schemeClr val="accent2"/>
                </a:solidFill>
                <a:latin typeface="+mj-ea"/>
                <a:ea typeface="+mj-ea"/>
                <a:cs typeface="+mn-cs"/>
              </a:defRPr>
            </a:lvl1pPr>
            <a:lvl2pPr marL="360000" marR="0" indent="-180000" algn="l" defTabSz="1007772" rtl="0" eaLnBrk="1" fontAlgn="auto" latinLnBrk="0" hangingPunct="1">
              <a:lnSpc>
                <a:spcPct val="120000"/>
              </a:lnSpc>
              <a:spcBef>
                <a:spcPts val="0"/>
              </a:spcBef>
              <a:spcAft>
                <a:spcPts val="6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6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検索条件を入力・選択して「検索する」ボタンをクリックすると該当する申請・届出情報が</a:t>
            </a:r>
            <a:r>
              <a:rPr lang="en-US" altLang="ja-JP" dirty="0"/>
              <a:t/>
            </a:r>
            <a:br>
              <a:rPr lang="en-US" altLang="ja-JP" dirty="0"/>
            </a:br>
            <a:r>
              <a:rPr lang="ja-JP" altLang="en-US" dirty="0"/>
              <a:t>「検索する」ボタンの直下に表示されます。</a:t>
            </a:r>
          </a:p>
        </p:txBody>
      </p:sp>
      <p:sp>
        <p:nvSpPr>
          <p:cNvPr id="2" name="テキスト プレースホルダー 6">
            <a:extLst>
              <a:ext uri="{FF2B5EF4-FFF2-40B4-BE49-F238E27FC236}">
                <a16:creationId xmlns:a16="http://schemas.microsoft.com/office/drawing/2014/main" id="{D722F60D-D546-8DF9-1EBB-5AAA45DF9CC7}"/>
              </a:ext>
            </a:extLst>
          </p:cNvPr>
          <p:cNvSpPr txBox="1">
            <a:spLocks/>
          </p:cNvSpPr>
          <p:nvPr/>
        </p:nvSpPr>
        <p:spPr>
          <a:xfrm>
            <a:off x="538163" y="6683992"/>
            <a:ext cx="9612000" cy="541687"/>
          </a:xfrm>
          <a:prstGeom prst="rect">
            <a:avLst/>
          </a:prstGeom>
        </p:spPr>
        <p:txBody>
          <a:bodyPr vert="horz" wrap="square" lIns="0" tIns="0" rIns="0" bIns="0" rtlCol="0" anchor="b" anchorCtr="0">
            <a:spAutoFit/>
          </a:bodyPr>
          <a:lstStyle>
            <a:lvl1pPr marL="252000" marR="0" indent="-252000" algn="l" defTabSz="1007772" rtl="0" eaLnBrk="1" fontAlgn="ctr" latinLnBrk="0" hangingPunct="1">
              <a:lnSpc>
                <a:spcPct val="110000"/>
              </a:lnSpc>
              <a:spcBef>
                <a:spcPts val="0"/>
              </a:spcBef>
              <a:spcAft>
                <a:spcPts val="0"/>
              </a:spcAft>
              <a:buClr>
                <a:schemeClr val="tx2"/>
              </a:buClr>
              <a:buSzTx/>
              <a:buFont typeface="Wingdings" panose="05000000000000000000" pitchFamily="2" charset="2"/>
              <a:buNone/>
              <a:tabLst/>
              <a:defRPr kumimoji="1" sz="800" b="0" kern="1200" spc="120" baseline="0">
                <a:solidFill>
                  <a:srgbClr val="000000"/>
                </a:solidFill>
                <a:latin typeface="+mn-ea"/>
                <a:ea typeface="+mn-ea"/>
                <a:cs typeface="+mn-cs"/>
              </a:defRPr>
            </a:lvl1pPr>
            <a:lvl2pPr marL="360000" marR="0" indent="-180000" algn="l" defTabSz="1007772" rtl="0" eaLnBrk="1" fontAlgn="auto" latinLnBrk="0" hangingPunct="1">
              <a:lnSpc>
                <a:spcPct val="120000"/>
              </a:lnSpc>
              <a:spcBef>
                <a:spcPts val="0"/>
              </a:spcBef>
              <a:spcAft>
                <a:spcPts val="9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9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出所）</a:t>
            </a:r>
            <a:r>
              <a:rPr kumimoji="1" lang="ja-JP" altLang="en-US" dirty="0"/>
              <a:t>電子申請届出システム操作マニュアル（介護施設・事業所向け）</a:t>
            </a:r>
            <a:r>
              <a:rPr lang="en-US" altLang="ja-JP" dirty="0"/>
              <a:t/>
            </a:r>
            <a:br>
              <a:rPr lang="en-US" altLang="ja-JP" dirty="0"/>
            </a:br>
            <a:r>
              <a:rPr lang="ja-JP" altLang="en-US" dirty="0"/>
              <a:t>（</a:t>
            </a:r>
            <a:r>
              <a:rPr lang="en-US" altLang="ja-JP" dirty="0">
                <a:hlinkClick r:id="rId3"/>
              </a:rPr>
              <a:t>https://www.kaigokensaku.mhlw.go.jp/shinsei/pdf/manual_shinsei_1_0.pdf</a:t>
            </a:r>
            <a:r>
              <a:rPr lang="ja-JP" altLang="en-US" dirty="0"/>
              <a:t>　閲覧日：令和</a:t>
            </a:r>
            <a:r>
              <a:rPr lang="en-US" altLang="ja-JP" dirty="0"/>
              <a:t>5</a:t>
            </a:r>
            <a:r>
              <a:rPr lang="ja-JP" altLang="en-US" dirty="0"/>
              <a:t>年</a:t>
            </a:r>
            <a:r>
              <a:rPr lang="en-US" altLang="ja-JP" dirty="0"/>
              <a:t>3</a:t>
            </a:r>
            <a:r>
              <a:rPr lang="ja-JP" altLang="en-US" dirty="0"/>
              <a:t>月</a:t>
            </a:r>
            <a:r>
              <a:rPr lang="en-US" altLang="ja-JP" dirty="0"/>
              <a:t>1</a:t>
            </a:r>
            <a:r>
              <a:rPr lang="ja-JP" altLang="en-US" dirty="0"/>
              <a:t>日）</a:t>
            </a:r>
            <a:endParaRPr lang="en-US" altLang="ja-JP" dirty="0"/>
          </a:p>
          <a:p>
            <a:r>
              <a:rPr lang="en-US" altLang="ja-JP" dirty="0">
                <a:latin typeface="+mn-lt"/>
              </a:rPr>
              <a:t>※</a:t>
            </a:r>
            <a:r>
              <a:rPr lang="ja-JP" altLang="en-US" dirty="0">
                <a:latin typeface="+mn-lt"/>
              </a:rPr>
              <a:t>最新情報は上記ホームページをご確認ください。</a:t>
            </a:r>
            <a:endParaRPr lang="en-US" altLang="ja-JP" dirty="0"/>
          </a:p>
          <a:p>
            <a:r>
              <a:rPr lang="en-US" altLang="ja-JP" dirty="0"/>
              <a:t>※</a:t>
            </a:r>
            <a:r>
              <a:rPr lang="ja-JP" altLang="en-US" dirty="0"/>
              <a:t>本システムにログインする際に使用した</a:t>
            </a:r>
            <a:r>
              <a:rPr lang="en-US" altLang="ja-JP" dirty="0"/>
              <a:t>G</a:t>
            </a:r>
            <a:r>
              <a:rPr lang="ja-JP" altLang="en-US" dirty="0"/>
              <a:t>ビズ</a:t>
            </a:r>
            <a:r>
              <a:rPr lang="en-US" altLang="ja-JP" dirty="0"/>
              <a:t>ID</a:t>
            </a:r>
            <a:r>
              <a:rPr lang="ja-JP" altLang="en-US" dirty="0"/>
              <a:t>アカウントの種類が「</a:t>
            </a:r>
            <a:r>
              <a:rPr lang="en-US" altLang="ja-JP" dirty="0" err="1"/>
              <a:t>gBizID</a:t>
            </a:r>
            <a:r>
              <a:rPr lang="ja-JP" altLang="en-US" dirty="0"/>
              <a:t>プライム」の場合には、配下の「</a:t>
            </a:r>
            <a:r>
              <a:rPr lang="en-US" altLang="ja-JP" dirty="0" err="1"/>
              <a:t>gBizID</a:t>
            </a:r>
            <a:r>
              <a:rPr lang="ja-JP" altLang="en-US" dirty="0"/>
              <a:t>メンバー」が作成した申請・届出情報も表示されます。</a:t>
            </a:r>
          </a:p>
        </p:txBody>
      </p:sp>
    </p:spTree>
    <p:extLst>
      <p:ext uri="{BB962C8B-B14F-4D97-AF65-F5344CB8AC3E}">
        <p14:creationId xmlns:p14="http://schemas.microsoft.com/office/powerpoint/2010/main" val="52184179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847055"/>
            <a:ext cx="9216000" cy="378180"/>
          </a:xfrm>
        </p:spPr>
        <p:txBody>
          <a:bodyPr>
            <a:noAutofit/>
          </a:bodyPr>
          <a:lstStyle/>
          <a:p>
            <a:r>
              <a:rPr lang="ja-JP" altLang="en-US" dirty="0"/>
              <a:t>申請・届出状況の確認方法</a:t>
            </a:r>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en-US" altLang="ja-JP" dirty="0"/>
              <a:t>3.</a:t>
            </a:r>
            <a:r>
              <a:rPr lang="ja-JP" altLang="en-US" dirty="0"/>
              <a:t>１</a:t>
            </a:r>
            <a:r>
              <a:rPr lang="en-US" altLang="ja-JP" dirty="0"/>
              <a:t> </a:t>
            </a:r>
            <a:r>
              <a:rPr lang="ja-JP" altLang="en-US" dirty="0"/>
              <a:t>申請・届出結果の確認</a:t>
            </a:r>
          </a:p>
        </p:txBody>
      </p:sp>
      <p:sp>
        <p:nvSpPr>
          <p:cNvPr id="21" name="コンテンツ プレースホルダー 5">
            <a:extLst>
              <a:ext uri="{FF2B5EF4-FFF2-40B4-BE49-F238E27FC236}">
                <a16:creationId xmlns:a16="http://schemas.microsoft.com/office/drawing/2014/main" id="{107EF699-FAC0-4DF0-8104-034843B6490C}"/>
              </a:ext>
            </a:extLst>
          </p:cNvPr>
          <p:cNvSpPr>
            <a:spLocks noGrp="1"/>
          </p:cNvSpPr>
          <p:nvPr>
            <p:ph idx="15"/>
          </p:nvPr>
        </p:nvSpPr>
        <p:spPr>
          <a:xfrm>
            <a:off x="539904" y="1785733"/>
            <a:ext cx="9612001" cy="295466"/>
          </a:xfrm>
        </p:spPr>
        <p:txBody>
          <a:bodyPr>
            <a:spAutoFit/>
          </a:bodyPr>
          <a:lstStyle/>
          <a:p>
            <a:r>
              <a:rPr lang="ja-JP" altLang="en-US" dirty="0"/>
              <a:t>「申請届出ステータス」の欄で、申請・届出のステータスと対応事項を確認してください。</a:t>
            </a:r>
          </a:p>
        </p:txBody>
      </p:sp>
      <p:grpSp>
        <p:nvGrpSpPr>
          <p:cNvPr id="3" name="グループ化 2">
            <a:extLst>
              <a:ext uri="{FF2B5EF4-FFF2-40B4-BE49-F238E27FC236}">
                <a16:creationId xmlns:a16="http://schemas.microsoft.com/office/drawing/2014/main" id="{E10510C6-8242-4157-9FC1-94ECC55FEEFA}"/>
              </a:ext>
            </a:extLst>
          </p:cNvPr>
          <p:cNvGrpSpPr/>
          <p:nvPr/>
        </p:nvGrpSpPr>
        <p:grpSpPr>
          <a:xfrm>
            <a:off x="451286" y="2349054"/>
            <a:ext cx="9884205" cy="4202254"/>
            <a:chOff x="451286" y="2520850"/>
            <a:chExt cx="9884205" cy="4202254"/>
          </a:xfrm>
        </p:grpSpPr>
        <p:pic>
          <p:nvPicPr>
            <p:cNvPr id="12" name="図 11">
              <a:extLst>
                <a:ext uri="{FF2B5EF4-FFF2-40B4-BE49-F238E27FC236}">
                  <a16:creationId xmlns:a16="http://schemas.microsoft.com/office/drawing/2014/main" id="{ED3A16D5-00E9-4E91-81DC-14CA0F06C32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1287" y="2799735"/>
              <a:ext cx="9742003" cy="987489"/>
            </a:xfrm>
            <a:prstGeom prst="rect">
              <a:avLst/>
            </a:prstGeom>
          </p:spPr>
        </p:pic>
        <p:pic>
          <p:nvPicPr>
            <p:cNvPr id="16" name="図 15">
              <a:extLst>
                <a:ext uri="{FF2B5EF4-FFF2-40B4-BE49-F238E27FC236}">
                  <a16:creationId xmlns:a16="http://schemas.microsoft.com/office/drawing/2014/main" id="{5EF9F962-3C83-45B5-BFC2-3925D70D99F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1286" y="4278049"/>
              <a:ext cx="9698877" cy="1059532"/>
            </a:xfrm>
            <a:prstGeom prst="rect">
              <a:avLst/>
            </a:prstGeom>
          </p:spPr>
        </p:pic>
        <p:pic>
          <p:nvPicPr>
            <p:cNvPr id="18" name="図 17">
              <a:extLst>
                <a:ext uri="{FF2B5EF4-FFF2-40B4-BE49-F238E27FC236}">
                  <a16:creationId xmlns:a16="http://schemas.microsoft.com/office/drawing/2014/main" id="{76DF63DB-6D3C-4EFE-844F-E847B4EF9D0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1287" y="5828407"/>
              <a:ext cx="9742002" cy="894697"/>
            </a:xfrm>
            <a:prstGeom prst="rect">
              <a:avLst/>
            </a:prstGeom>
          </p:spPr>
        </p:pic>
        <p:sp>
          <p:nvSpPr>
            <p:cNvPr id="2" name="テキスト ボックス 1">
              <a:extLst>
                <a:ext uri="{FF2B5EF4-FFF2-40B4-BE49-F238E27FC236}">
                  <a16:creationId xmlns:a16="http://schemas.microsoft.com/office/drawing/2014/main" id="{E65B082B-7DE8-49E5-9455-B494559B8054}"/>
                </a:ext>
              </a:extLst>
            </p:cNvPr>
            <p:cNvSpPr txBox="1"/>
            <p:nvPr/>
          </p:nvSpPr>
          <p:spPr>
            <a:xfrm>
              <a:off x="538163" y="2520850"/>
              <a:ext cx="9612000" cy="240066"/>
            </a:xfrm>
            <a:prstGeom prst="rect">
              <a:avLst/>
            </a:prstGeom>
            <a:noFill/>
          </p:spPr>
          <p:txBody>
            <a:bodyPr wrap="square" lIns="0" tIns="0" rIns="0" bIns="0" rtlCol="0">
              <a:spAutoFit/>
            </a:bodyPr>
            <a:lstStyle/>
            <a:p>
              <a:pPr marL="171450" indent="-171450" algn="l" defTabSz="1007772" fontAlgn="ctr">
                <a:lnSpc>
                  <a:spcPct val="130000"/>
                </a:lnSpc>
                <a:spcAft>
                  <a:spcPts val="900"/>
                </a:spcAft>
                <a:buClr>
                  <a:srgbClr val="000000"/>
                </a:buClr>
                <a:buFont typeface="Arial" panose="020B0604020202020204" pitchFamily="34" charset="0"/>
                <a:buChar char="•"/>
              </a:pPr>
              <a:r>
                <a:rPr kumimoji="1" lang="ja-JP" altLang="en-US" sz="1200" dirty="0">
                  <a:solidFill>
                    <a:srgbClr val="000000"/>
                  </a:solidFill>
                </a:rPr>
                <a:t>「一時保存」ステータス：「再開」ボタンをクリックすることで申請・届出入力の再開が行えます。</a:t>
              </a:r>
            </a:p>
          </p:txBody>
        </p:sp>
        <p:sp>
          <p:nvSpPr>
            <p:cNvPr id="19" name="テキスト ボックス 18">
              <a:extLst>
                <a:ext uri="{FF2B5EF4-FFF2-40B4-BE49-F238E27FC236}">
                  <a16:creationId xmlns:a16="http://schemas.microsoft.com/office/drawing/2014/main" id="{130D20F1-4142-4DEB-A228-2BB473F3ED4C}"/>
                </a:ext>
              </a:extLst>
            </p:cNvPr>
            <p:cNvSpPr txBox="1"/>
            <p:nvPr/>
          </p:nvSpPr>
          <p:spPr>
            <a:xfrm>
              <a:off x="538163" y="4034823"/>
              <a:ext cx="9797328" cy="240066"/>
            </a:xfrm>
            <a:prstGeom prst="rect">
              <a:avLst/>
            </a:prstGeom>
            <a:noFill/>
          </p:spPr>
          <p:txBody>
            <a:bodyPr wrap="square" lIns="0" tIns="0" rIns="0" bIns="0" rtlCol="0">
              <a:spAutoFit/>
            </a:bodyPr>
            <a:lstStyle/>
            <a:p>
              <a:pPr marL="171450" indent="-171450" algn="l" defTabSz="1007772" fontAlgn="ctr">
                <a:lnSpc>
                  <a:spcPct val="130000"/>
                </a:lnSpc>
                <a:spcAft>
                  <a:spcPts val="900"/>
                </a:spcAft>
                <a:buClr>
                  <a:srgbClr val="000000"/>
                </a:buClr>
                <a:buFont typeface="Arial" panose="020B0604020202020204" pitchFamily="34" charset="0"/>
                <a:buChar char="•"/>
              </a:pPr>
              <a:r>
                <a:rPr kumimoji="1" lang="ja-JP" altLang="en-US" sz="1200" dirty="0">
                  <a:solidFill>
                    <a:srgbClr val="000000"/>
                  </a:solidFill>
                </a:rPr>
                <a:t>「申請</a:t>
              </a:r>
              <a:r>
                <a:rPr kumimoji="1" lang="en-US" altLang="ja-JP" sz="1200" dirty="0">
                  <a:solidFill>
                    <a:srgbClr val="000000"/>
                  </a:solidFill>
                </a:rPr>
                <a:t>(</a:t>
              </a:r>
              <a:r>
                <a:rPr kumimoji="1" lang="ja-JP" altLang="en-US" sz="1200" dirty="0">
                  <a:solidFill>
                    <a:srgbClr val="000000"/>
                  </a:solidFill>
                </a:rPr>
                <a:t>届出</a:t>
              </a:r>
              <a:r>
                <a:rPr kumimoji="1" lang="en-US" altLang="ja-JP" sz="1200" dirty="0">
                  <a:solidFill>
                    <a:srgbClr val="000000"/>
                  </a:solidFill>
                </a:rPr>
                <a:t>)</a:t>
              </a:r>
              <a:r>
                <a:rPr kumimoji="1" lang="ja-JP" altLang="en-US" sz="1200" dirty="0">
                  <a:solidFill>
                    <a:srgbClr val="000000"/>
                  </a:solidFill>
                </a:rPr>
                <a:t>済、未受付」ステータス：「取下げ」ボタンをクリックすることで一時保存状態となり、申請・届出情報の内容を修正することができます。</a:t>
              </a:r>
            </a:p>
          </p:txBody>
        </p:sp>
        <p:sp>
          <p:nvSpPr>
            <p:cNvPr id="20" name="テキスト ボックス 19">
              <a:extLst>
                <a:ext uri="{FF2B5EF4-FFF2-40B4-BE49-F238E27FC236}">
                  <a16:creationId xmlns:a16="http://schemas.microsoft.com/office/drawing/2014/main" id="{6D0C302B-2B9F-4AAC-99F0-A41964A286DE}"/>
                </a:ext>
              </a:extLst>
            </p:cNvPr>
            <p:cNvSpPr txBox="1"/>
            <p:nvPr/>
          </p:nvSpPr>
          <p:spPr>
            <a:xfrm>
              <a:off x="538163" y="5613082"/>
              <a:ext cx="8439582" cy="240066"/>
            </a:xfrm>
            <a:prstGeom prst="rect">
              <a:avLst/>
            </a:prstGeom>
            <a:noFill/>
          </p:spPr>
          <p:txBody>
            <a:bodyPr wrap="square" lIns="0" tIns="0" rIns="0" bIns="0" rtlCol="0">
              <a:spAutoFit/>
            </a:bodyPr>
            <a:lstStyle/>
            <a:p>
              <a:pPr marL="171450" indent="-171450" algn="l" defTabSz="1007772" fontAlgn="ctr">
                <a:lnSpc>
                  <a:spcPct val="130000"/>
                </a:lnSpc>
                <a:spcAft>
                  <a:spcPts val="900"/>
                </a:spcAft>
                <a:buClr>
                  <a:srgbClr val="000000"/>
                </a:buClr>
                <a:buFont typeface="Arial" panose="020B0604020202020204" pitchFamily="34" charset="0"/>
                <a:buChar char="•"/>
              </a:pPr>
              <a:r>
                <a:rPr kumimoji="1" lang="ja-JP" altLang="en-US" sz="1200" dirty="0">
                  <a:solidFill>
                    <a:srgbClr val="000000"/>
                  </a:solidFill>
                </a:rPr>
                <a:t>「受付中」ステータス：「受付中」の間に介護施設・事業所で行えるのは、「申請届出詳細」での内容の確認のみとなります。</a:t>
              </a:r>
            </a:p>
          </p:txBody>
        </p:sp>
        <p:sp>
          <p:nvSpPr>
            <p:cNvPr id="22" name="正方形/長方形 21">
              <a:extLst>
                <a:ext uri="{FF2B5EF4-FFF2-40B4-BE49-F238E27FC236}">
                  <a16:creationId xmlns:a16="http://schemas.microsoft.com/office/drawing/2014/main" id="{0CE07FFE-DDDE-40B2-9177-00D16C03142B}"/>
                </a:ext>
              </a:extLst>
            </p:cNvPr>
            <p:cNvSpPr/>
            <p:nvPr/>
          </p:nvSpPr>
          <p:spPr>
            <a:xfrm>
              <a:off x="8384770" y="2917222"/>
              <a:ext cx="958735" cy="801338"/>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3" name="正方形/長方形 22">
              <a:extLst>
                <a:ext uri="{FF2B5EF4-FFF2-40B4-BE49-F238E27FC236}">
                  <a16:creationId xmlns:a16="http://schemas.microsoft.com/office/drawing/2014/main" id="{3D6B6304-D9B8-48F0-85C7-EC435420F76B}"/>
                </a:ext>
              </a:extLst>
            </p:cNvPr>
            <p:cNvSpPr/>
            <p:nvPr/>
          </p:nvSpPr>
          <p:spPr>
            <a:xfrm>
              <a:off x="8384770" y="4323560"/>
              <a:ext cx="958735" cy="954432"/>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4" name="正方形/長方形 23">
              <a:extLst>
                <a:ext uri="{FF2B5EF4-FFF2-40B4-BE49-F238E27FC236}">
                  <a16:creationId xmlns:a16="http://schemas.microsoft.com/office/drawing/2014/main" id="{F4EBBAED-445F-4A11-BF76-232B4C8C6293}"/>
                </a:ext>
              </a:extLst>
            </p:cNvPr>
            <p:cNvSpPr/>
            <p:nvPr/>
          </p:nvSpPr>
          <p:spPr>
            <a:xfrm>
              <a:off x="8384770" y="5853147"/>
              <a:ext cx="958735" cy="833317"/>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25" name="テキスト プレースホルダー 1">
            <a:extLst>
              <a:ext uri="{FF2B5EF4-FFF2-40B4-BE49-F238E27FC236}">
                <a16:creationId xmlns:a16="http://schemas.microsoft.com/office/drawing/2014/main" id="{A8BF7C25-CE65-14C8-B6BD-02DAD6943E53}"/>
              </a:ext>
            </a:extLst>
          </p:cNvPr>
          <p:cNvSpPr>
            <a:spLocks noGrp="1"/>
          </p:cNvSpPr>
          <p:nvPr>
            <p:ph type="body" sz="quarter" idx="20"/>
          </p:nvPr>
        </p:nvSpPr>
        <p:spPr>
          <a:xfrm>
            <a:off x="538163" y="6815623"/>
            <a:ext cx="9612000" cy="406265"/>
          </a:xfrm>
        </p:spPr>
        <p:txBody>
          <a:bodyPr/>
          <a:lstStyle/>
          <a:p>
            <a:r>
              <a:rPr lang="ja-JP" altLang="en-US" dirty="0"/>
              <a:t>出所）</a:t>
            </a:r>
            <a:r>
              <a:rPr kumimoji="1" lang="ja-JP" altLang="en-US" dirty="0"/>
              <a:t>電子申請届出システム操作マニュアル（介護施設・事業所向け）</a:t>
            </a:r>
            <a:r>
              <a:rPr lang="en-US" altLang="ja-JP" dirty="0"/>
              <a:t/>
            </a:r>
            <a:br>
              <a:rPr lang="en-US" altLang="ja-JP" dirty="0"/>
            </a:br>
            <a:r>
              <a:rPr lang="ja-JP" altLang="en-US" dirty="0"/>
              <a:t>（</a:t>
            </a:r>
            <a:r>
              <a:rPr lang="en-US" altLang="ja-JP" dirty="0">
                <a:hlinkClick r:id="rId5"/>
              </a:rPr>
              <a:t>https://www.kaigokensaku.mhlw.go.jp/shinsei/pdf/manual_shinsei_1_0.pdf</a:t>
            </a:r>
            <a:r>
              <a:rPr lang="ja-JP" altLang="en-US" dirty="0"/>
              <a:t>　閲覧日：令和</a:t>
            </a:r>
            <a:r>
              <a:rPr lang="en-US" altLang="ja-JP" dirty="0"/>
              <a:t>5</a:t>
            </a:r>
            <a:r>
              <a:rPr lang="ja-JP" altLang="en-US" dirty="0"/>
              <a:t>年</a:t>
            </a:r>
            <a:r>
              <a:rPr lang="en-US" altLang="ja-JP" dirty="0"/>
              <a:t>3</a:t>
            </a:r>
            <a:r>
              <a:rPr lang="ja-JP" altLang="en-US" dirty="0"/>
              <a:t>月</a:t>
            </a:r>
            <a:r>
              <a:rPr lang="en-US" altLang="ja-JP" dirty="0"/>
              <a:t>1</a:t>
            </a:r>
            <a:r>
              <a:rPr lang="ja-JP" altLang="en-US" dirty="0"/>
              <a:t>日）</a:t>
            </a:r>
            <a:endParaRPr lang="en-US" altLang="ja-JP" dirty="0"/>
          </a:p>
          <a:p>
            <a:r>
              <a:rPr lang="en-US" altLang="ja-JP" dirty="0">
                <a:latin typeface="+mn-lt"/>
              </a:rPr>
              <a:t>※</a:t>
            </a:r>
            <a:r>
              <a:rPr lang="ja-JP" altLang="en-US" dirty="0">
                <a:latin typeface="+mn-lt"/>
              </a:rPr>
              <a:t>最新情報は上記ホームページをご確認ください。</a:t>
            </a:r>
            <a:endParaRPr kumimoji="1" lang="ja-JP" altLang="en-US" dirty="0"/>
          </a:p>
        </p:txBody>
      </p:sp>
    </p:spTree>
    <p:extLst>
      <p:ext uri="{BB962C8B-B14F-4D97-AF65-F5344CB8AC3E}">
        <p14:creationId xmlns:p14="http://schemas.microsoft.com/office/powerpoint/2010/main" val="60953171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847055"/>
            <a:ext cx="9216000" cy="378180"/>
          </a:xfrm>
        </p:spPr>
        <p:txBody>
          <a:bodyPr>
            <a:noAutofit/>
          </a:bodyPr>
          <a:lstStyle/>
          <a:p>
            <a:r>
              <a:rPr lang="ja-JP" altLang="en-US" dirty="0"/>
              <a:t>申請・届出状況の確認方法</a:t>
            </a:r>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en-US" altLang="ja-JP" dirty="0"/>
              <a:t>3.</a:t>
            </a:r>
            <a:r>
              <a:rPr lang="ja-JP" altLang="en-US" dirty="0"/>
              <a:t>１</a:t>
            </a:r>
            <a:r>
              <a:rPr lang="en-US" altLang="ja-JP" dirty="0"/>
              <a:t> </a:t>
            </a:r>
            <a:r>
              <a:rPr lang="ja-JP" altLang="en-US" dirty="0"/>
              <a:t>申請・届出結果の確認</a:t>
            </a:r>
          </a:p>
        </p:txBody>
      </p:sp>
      <p:sp>
        <p:nvSpPr>
          <p:cNvPr id="21" name="コンテンツ プレースホルダー 5">
            <a:extLst>
              <a:ext uri="{FF2B5EF4-FFF2-40B4-BE49-F238E27FC236}">
                <a16:creationId xmlns:a16="http://schemas.microsoft.com/office/drawing/2014/main" id="{107EF699-FAC0-4DF0-8104-034843B6490C}"/>
              </a:ext>
            </a:extLst>
          </p:cNvPr>
          <p:cNvSpPr>
            <a:spLocks noGrp="1"/>
          </p:cNvSpPr>
          <p:nvPr>
            <p:ph idx="15"/>
          </p:nvPr>
        </p:nvSpPr>
        <p:spPr>
          <a:xfrm>
            <a:off x="539904" y="1785733"/>
            <a:ext cx="9612001" cy="295466"/>
          </a:xfrm>
        </p:spPr>
        <p:txBody>
          <a:bodyPr>
            <a:spAutoFit/>
          </a:bodyPr>
          <a:lstStyle/>
          <a:p>
            <a:r>
              <a:rPr lang="ja-JP" altLang="en-US" dirty="0"/>
              <a:t>「申請届出ステータス」の欄で、申請・届出のステータスと対応事項を確認してください。</a:t>
            </a:r>
          </a:p>
        </p:txBody>
      </p:sp>
      <p:grpSp>
        <p:nvGrpSpPr>
          <p:cNvPr id="3" name="グループ化 2">
            <a:extLst>
              <a:ext uri="{FF2B5EF4-FFF2-40B4-BE49-F238E27FC236}">
                <a16:creationId xmlns:a16="http://schemas.microsoft.com/office/drawing/2014/main" id="{7AE0718C-D9AC-4372-8140-92035E15C379}"/>
              </a:ext>
            </a:extLst>
          </p:cNvPr>
          <p:cNvGrpSpPr/>
          <p:nvPr/>
        </p:nvGrpSpPr>
        <p:grpSpPr>
          <a:xfrm>
            <a:off x="469213" y="2343512"/>
            <a:ext cx="9680950" cy="4455761"/>
            <a:chOff x="469213" y="2520850"/>
            <a:chExt cx="9680950" cy="4455761"/>
          </a:xfrm>
        </p:grpSpPr>
        <p:sp>
          <p:nvSpPr>
            <p:cNvPr id="2" name="テキスト ボックス 1">
              <a:extLst>
                <a:ext uri="{FF2B5EF4-FFF2-40B4-BE49-F238E27FC236}">
                  <a16:creationId xmlns:a16="http://schemas.microsoft.com/office/drawing/2014/main" id="{E65B082B-7DE8-49E5-9455-B494559B8054}"/>
                </a:ext>
              </a:extLst>
            </p:cNvPr>
            <p:cNvSpPr txBox="1"/>
            <p:nvPr/>
          </p:nvSpPr>
          <p:spPr>
            <a:xfrm>
              <a:off x="538163" y="2520850"/>
              <a:ext cx="9612000" cy="240066"/>
            </a:xfrm>
            <a:prstGeom prst="rect">
              <a:avLst/>
            </a:prstGeom>
            <a:noFill/>
          </p:spPr>
          <p:txBody>
            <a:bodyPr wrap="square" lIns="0" tIns="0" rIns="0" bIns="0" rtlCol="0">
              <a:spAutoFit/>
            </a:bodyPr>
            <a:lstStyle/>
            <a:p>
              <a:pPr marL="171450" indent="-171450" algn="l" defTabSz="1007772" fontAlgn="ctr">
                <a:lnSpc>
                  <a:spcPct val="130000"/>
                </a:lnSpc>
                <a:spcAft>
                  <a:spcPts val="900"/>
                </a:spcAft>
                <a:buClr>
                  <a:srgbClr val="000000"/>
                </a:buClr>
                <a:buFont typeface="Arial" panose="020B0604020202020204" pitchFamily="34" charset="0"/>
                <a:buChar char="•"/>
              </a:pPr>
              <a:r>
                <a:rPr kumimoji="1" lang="ja-JP" altLang="en-US" sz="1200" dirty="0">
                  <a:solidFill>
                    <a:srgbClr val="000000"/>
                  </a:solidFill>
                </a:rPr>
                <a:t>「差戻し」ステータス：再申請を行う場合は、「再申請」ボタンをクリックして、「申請・届出先の選択」画面に遷移し作業を行います。</a:t>
              </a:r>
            </a:p>
          </p:txBody>
        </p:sp>
        <p:sp>
          <p:nvSpPr>
            <p:cNvPr id="19" name="テキスト ボックス 18">
              <a:extLst>
                <a:ext uri="{FF2B5EF4-FFF2-40B4-BE49-F238E27FC236}">
                  <a16:creationId xmlns:a16="http://schemas.microsoft.com/office/drawing/2014/main" id="{130D20F1-4142-4DEB-A228-2BB473F3ED4C}"/>
                </a:ext>
              </a:extLst>
            </p:cNvPr>
            <p:cNvSpPr txBox="1"/>
            <p:nvPr/>
          </p:nvSpPr>
          <p:spPr>
            <a:xfrm>
              <a:off x="538162" y="4061830"/>
              <a:ext cx="9217743" cy="240066"/>
            </a:xfrm>
            <a:prstGeom prst="rect">
              <a:avLst/>
            </a:prstGeom>
            <a:noFill/>
          </p:spPr>
          <p:txBody>
            <a:bodyPr wrap="square" lIns="0" tIns="0" rIns="0" bIns="0" rtlCol="0">
              <a:spAutoFit/>
            </a:bodyPr>
            <a:lstStyle/>
            <a:p>
              <a:pPr marL="171450" indent="-171450" algn="l" defTabSz="1007772" fontAlgn="ctr">
                <a:lnSpc>
                  <a:spcPct val="130000"/>
                </a:lnSpc>
                <a:spcAft>
                  <a:spcPts val="900"/>
                </a:spcAft>
                <a:buClr>
                  <a:srgbClr val="000000"/>
                </a:buClr>
                <a:buFont typeface="Arial" panose="020B0604020202020204" pitchFamily="34" charset="0"/>
                <a:buChar char="•"/>
              </a:pPr>
              <a:r>
                <a:rPr kumimoji="1" lang="ja-JP" altLang="en-US" sz="1200" dirty="0">
                  <a:solidFill>
                    <a:srgbClr val="000000"/>
                  </a:solidFill>
                </a:rPr>
                <a:t>「受付済」ステータス：申請・届出情報を指定権者が確認した結果、申請届出内容が問題ないと判断された状態となります。</a:t>
              </a:r>
            </a:p>
          </p:txBody>
        </p:sp>
        <p:sp>
          <p:nvSpPr>
            <p:cNvPr id="20" name="テキスト ボックス 19">
              <a:extLst>
                <a:ext uri="{FF2B5EF4-FFF2-40B4-BE49-F238E27FC236}">
                  <a16:creationId xmlns:a16="http://schemas.microsoft.com/office/drawing/2014/main" id="{6D0C302B-2B9F-4AAC-99F0-A41964A286DE}"/>
                </a:ext>
              </a:extLst>
            </p:cNvPr>
            <p:cNvSpPr txBox="1"/>
            <p:nvPr/>
          </p:nvSpPr>
          <p:spPr>
            <a:xfrm>
              <a:off x="538163" y="5613082"/>
              <a:ext cx="9370608" cy="480131"/>
            </a:xfrm>
            <a:prstGeom prst="rect">
              <a:avLst/>
            </a:prstGeom>
            <a:noFill/>
          </p:spPr>
          <p:txBody>
            <a:bodyPr wrap="square" lIns="0" tIns="0" rIns="0" bIns="0" rtlCol="0">
              <a:spAutoFit/>
            </a:bodyPr>
            <a:lstStyle/>
            <a:p>
              <a:pPr marL="171450" indent="-171450" algn="l" defTabSz="1007772" fontAlgn="ctr">
                <a:lnSpc>
                  <a:spcPct val="130000"/>
                </a:lnSpc>
                <a:spcAft>
                  <a:spcPts val="900"/>
                </a:spcAft>
                <a:buClr>
                  <a:srgbClr val="000000"/>
                </a:buClr>
                <a:buFont typeface="Arial" panose="020B0604020202020204" pitchFamily="34" charset="0"/>
                <a:buChar char="•"/>
              </a:pPr>
              <a:r>
                <a:rPr kumimoji="1" lang="ja-JP" altLang="en-US" sz="1200" dirty="0">
                  <a:solidFill>
                    <a:srgbClr val="000000"/>
                  </a:solidFill>
                </a:rPr>
                <a:t>「却下」ステータス：「却下」となった申請・届出情報は再申請することはできません。必要な対応を行ったうえで、新たに申請・届出を作成して</a:t>
              </a:r>
              <a:r>
                <a:rPr kumimoji="1" lang="en-US" altLang="ja-JP" sz="1200" dirty="0">
                  <a:solidFill>
                    <a:srgbClr val="000000"/>
                  </a:solidFill>
                </a:rPr>
                <a:t/>
              </a:r>
              <a:br>
                <a:rPr kumimoji="1" lang="en-US" altLang="ja-JP" sz="1200" dirty="0">
                  <a:solidFill>
                    <a:srgbClr val="000000"/>
                  </a:solidFill>
                </a:rPr>
              </a:br>
              <a:r>
                <a:rPr kumimoji="1" lang="ja-JP" altLang="en-US" sz="1200" dirty="0">
                  <a:solidFill>
                    <a:srgbClr val="000000"/>
                  </a:solidFill>
                </a:rPr>
                <a:t>提出してください。</a:t>
              </a:r>
            </a:p>
          </p:txBody>
        </p:sp>
        <p:pic>
          <p:nvPicPr>
            <p:cNvPr id="17" name="図 16">
              <a:extLst>
                <a:ext uri="{FF2B5EF4-FFF2-40B4-BE49-F238E27FC236}">
                  <a16:creationId xmlns:a16="http://schemas.microsoft.com/office/drawing/2014/main" id="{3D4A5D78-39D0-4B31-99A9-E935D185FC8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9213" y="2779526"/>
              <a:ext cx="9680950" cy="883398"/>
            </a:xfrm>
            <a:prstGeom prst="rect">
              <a:avLst/>
            </a:prstGeom>
          </p:spPr>
        </p:pic>
        <p:pic>
          <p:nvPicPr>
            <p:cNvPr id="25" name="図 24">
              <a:extLst>
                <a:ext uri="{FF2B5EF4-FFF2-40B4-BE49-F238E27FC236}">
                  <a16:creationId xmlns:a16="http://schemas.microsoft.com/office/drawing/2014/main" id="{041CEFC1-AE36-4C98-BFB1-CF63996DAA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9213" y="4324709"/>
              <a:ext cx="9680950" cy="892506"/>
            </a:xfrm>
            <a:prstGeom prst="rect">
              <a:avLst/>
            </a:prstGeom>
          </p:spPr>
        </p:pic>
        <p:pic>
          <p:nvPicPr>
            <p:cNvPr id="26" name="図 25">
              <a:extLst>
                <a:ext uri="{FF2B5EF4-FFF2-40B4-BE49-F238E27FC236}">
                  <a16:creationId xmlns:a16="http://schemas.microsoft.com/office/drawing/2014/main" id="{1496899C-B12E-4965-9AD3-7814F4C29B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7853" y="6093213"/>
              <a:ext cx="9643669" cy="883398"/>
            </a:xfrm>
            <a:prstGeom prst="rect">
              <a:avLst/>
            </a:prstGeom>
          </p:spPr>
        </p:pic>
        <p:sp>
          <p:nvSpPr>
            <p:cNvPr id="27" name="正方形/長方形 26">
              <a:extLst>
                <a:ext uri="{FF2B5EF4-FFF2-40B4-BE49-F238E27FC236}">
                  <a16:creationId xmlns:a16="http://schemas.microsoft.com/office/drawing/2014/main" id="{7BFDBAD5-3194-4C8B-B94F-A77689644772}"/>
                </a:ext>
              </a:extLst>
            </p:cNvPr>
            <p:cNvSpPr/>
            <p:nvPr/>
          </p:nvSpPr>
          <p:spPr>
            <a:xfrm>
              <a:off x="8384770" y="2821049"/>
              <a:ext cx="958735" cy="801338"/>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8" name="正方形/長方形 27">
              <a:extLst>
                <a:ext uri="{FF2B5EF4-FFF2-40B4-BE49-F238E27FC236}">
                  <a16:creationId xmlns:a16="http://schemas.microsoft.com/office/drawing/2014/main" id="{34540CB0-4C20-4D1A-B5EB-3D083D36DB22}"/>
                </a:ext>
              </a:extLst>
            </p:cNvPr>
            <p:cNvSpPr/>
            <p:nvPr/>
          </p:nvSpPr>
          <p:spPr>
            <a:xfrm>
              <a:off x="8384770" y="4323560"/>
              <a:ext cx="958735" cy="892506"/>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9" name="正方形/長方形 28">
              <a:extLst>
                <a:ext uri="{FF2B5EF4-FFF2-40B4-BE49-F238E27FC236}">
                  <a16:creationId xmlns:a16="http://schemas.microsoft.com/office/drawing/2014/main" id="{78538106-3AEF-4E79-8CD2-3E2626780682}"/>
                </a:ext>
              </a:extLst>
            </p:cNvPr>
            <p:cNvSpPr/>
            <p:nvPr/>
          </p:nvSpPr>
          <p:spPr>
            <a:xfrm>
              <a:off x="8384770" y="6118253"/>
              <a:ext cx="958735" cy="833317"/>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13" name="テキスト プレースホルダー 1">
            <a:extLst>
              <a:ext uri="{FF2B5EF4-FFF2-40B4-BE49-F238E27FC236}">
                <a16:creationId xmlns:a16="http://schemas.microsoft.com/office/drawing/2014/main" id="{5B446CEF-DFFD-1ED8-65CC-EFBBA74C6102}"/>
              </a:ext>
            </a:extLst>
          </p:cNvPr>
          <p:cNvSpPr>
            <a:spLocks noGrp="1"/>
          </p:cNvSpPr>
          <p:nvPr>
            <p:ph type="body" sz="quarter" idx="20"/>
          </p:nvPr>
        </p:nvSpPr>
        <p:spPr>
          <a:xfrm>
            <a:off x="538163" y="6815623"/>
            <a:ext cx="9612000" cy="406265"/>
          </a:xfrm>
        </p:spPr>
        <p:txBody>
          <a:bodyPr/>
          <a:lstStyle/>
          <a:p>
            <a:r>
              <a:rPr lang="ja-JP" altLang="en-US" dirty="0"/>
              <a:t>出所）</a:t>
            </a:r>
            <a:r>
              <a:rPr kumimoji="1" lang="ja-JP" altLang="en-US" dirty="0"/>
              <a:t>電子申請届出システム操作マニュアル（介護施設・事業所向け）</a:t>
            </a:r>
            <a:r>
              <a:rPr lang="en-US" altLang="ja-JP" dirty="0"/>
              <a:t/>
            </a:r>
            <a:br>
              <a:rPr lang="en-US" altLang="ja-JP" dirty="0"/>
            </a:br>
            <a:r>
              <a:rPr lang="ja-JP" altLang="en-US" dirty="0"/>
              <a:t>（</a:t>
            </a:r>
            <a:r>
              <a:rPr lang="en-US" altLang="ja-JP" dirty="0">
                <a:hlinkClick r:id="rId5"/>
              </a:rPr>
              <a:t>https://www.kaigokensaku.mhlw.go.jp/shinsei/pdf/manual_shinsei_1_0.pdf</a:t>
            </a:r>
            <a:r>
              <a:rPr lang="ja-JP" altLang="en-US" dirty="0"/>
              <a:t>　閲覧日：令和</a:t>
            </a:r>
            <a:r>
              <a:rPr lang="en-US" altLang="ja-JP" dirty="0"/>
              <a:t>5</a:t>
            </a:r>
            <a:r>
              <a:rPr lang="ja-JP" altLang="en-US" dirty="0"/>
              <a:t>年</a:t>
            </a:r>
            <a:r>
              <a:rPr lang="en-US" altLang="ja-JP" dirty="0"/>
              <a:t>3</a:t>
            </a:r>
            <a:r>
              <a:rPr lang="ja-JP" altLang="en-US" dirty="0"/>
              <a:t>月</a:t>
            </a:r>
            <a:r>
              <a:rPr lang="en-US" altLang="ja-JP" dirty="0"/>
              <a:t>1</a:t>
            </a:r>
            <a:r>
              <a:rPr lang="ja-JP" altLang="en-US" dirty="0"/>
              <a:t>日）</a:t>
            </a:r>
            <a:endParaRPr lang="en-US" altLang="ja-JP" dirty="0"/>
          </a:p>
          <a:p>
            <a:r>
              <a:rPr lang="en-US" altLang="ja-JP" dirty="0">
                <a:latin typeface="+mn-lt"/>
              </a:rPr>
              <a:t>※</a:t>
            </a:r>
            <a:r>
              <a:rPr lang="ja-JP" altLang="en-US" dirty="0">
                <a:latin typeface="+mn-lt"/>
              </a:rPr>
              <a:t>最新情報は上記ホームページをご確認ください。</a:t>
            </a:r>
            <a:endParaRPr kumimoji="1" lang="ja-JP" altLang="en-US" dirty="0"/>
          </a:p>
        </p:txBody>
      </p:sp>
    </p:spTree>
    <p:extLst>
      <p:ext uri="{BB962C8B-B14F-4D97-AF65-F5344CB8AC3E}">
        <p14:creationId xmlns:p14="http://schemas.microsoft.com/office/powerpoint/2010/main" val="169810348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06C937C-DCB3-E96A-27F4-5A349CE648E8}"/>
              </a:ext>
            </a:extLst>
          </p:cNvPr>
          <p:cNvSpPr txBox="1"/>
          <p:nvPr/>
        </p:nvSpPr>
        <p:spPr>
          <a:xfrm>
            <a:off x="2344528" y="2366304"/>
            <a:ext cx="5884624" cy="4648965"/>
          </a:xfrm>
          <a:prstGeom prst="rect">
            <a:avLst/>
          </a:prstGeom>
          <a:noFill/>
        </p:spPr>
        <p:txBody>
          <a:bodyPr wrap="none" lIns="0" tIns="0" rIns="0" bIns="0" rtlCol="0">
            <a:spAutoFit/>
          </a:bodyPr>
          <a:lstStyle/>
          <a:p>
            <a:pPr algn="l" defTabSz="1007772" fontAlgn="ctr">
              <a:lnSpc>
                <a:spcPct val="130000"/>
              </a:lnSpc>
              <a:spcAft>
                <a:spcPts val="900"/>
              </a:spcAft>
              <a:buClr>
                <a:srgbClr val="000000"/>
              </a:buClr>
            </a:pPr>
            <a:r>
              <a:rPr kumimoji="1" lang="ja-JP" altLang="en-US" sz="2400" dirty="0" smtClean="0">
                <a:solidFill>
                  <a:srgbClr val="000000"/>
                </a:solidFill>
              </a:rPr>
              <a:t>浜松市役所介護保険課</a:t>
            </a:r>
            <a:endParaRPr kumimoji="1" lang="en-US" altLang="ja-JP" sz="2400" dirty="0" smtClean="0">
              <a:solidFill>
                <a:srgbClr val="000000"/>
              </a:solidFill>
            </a:endParaRPr>
          </a:p>
          <a:p>
            <a:pPr algn="l" defTabSz="1007772" fontAlgn="ctr">
              <a:lnSpc>
                <a:spcPct val="130000"/>
              </a:lnSpc>
              <a:spcAft>
                <a:spcPts val="900"/>
              </a:spcAft>
              <a:buClr>
                <a:srgbClr val="000000"/>
              </a:buClr>
            </a:pPr>
            <a:r>
              <a:rPr kumimoji="1" lang="ja-JP" altLang="en-US" sz="2400" dirty="0" smtClean="0">
                <a:solidFill>
                  <a:srgbClr val="000000"/>
                </a:solidFill>
              </a:rPr>
              <a:t>指導第１・第２グループ</a:t>
            </a:r>
            <a:endParaRPr kumimoji="1" lang="en-US" altLang="ja-JP" sz="2400" dirty="0" smtClean="0">
              <a:solidFill>
                <a:srgbClr val="000000"/>
              </a:solidFill>
            </a:endParaRPr>
          </a:p>
          <a:p>
            <a:pPr algn="l" defTabSz="1007772" fontAlgn="ctr">
              <a:lnSpc>
                <a:spcPct val="130000"/>
              </a:lnSpc>
              <a:spcAft>
                <a:spcPts val="900"/>
              </a:spcAft>
              <a:buClr>
                <a:srgbClr val="000000"/>
              </a:buClr>
            </a:pPr>
            <a:r>
              <a:rPr kumimoji="1" lang="en-US" altLang="ja-JP" sz="2400" dirty="0" smtClean="0">
                <a:solidFill>
                  <a:srgbClr val="000000"/>
                </a:solidFill>
              </a:rPr>
              <a:t>053-457-2875</a:t>
            </a:r>
            <a:r>
              <a:rPr kumimoji="1" lang="ja-JP" altLang="en-US" sz="2400" dirty="0" smtClean="0">
                <a:solidFill>
                  <a:srgbClr val="000000"/>
                </a:solidFill>
              </a:rPr>
              <a:t>・</a:t>
            </a:r>
            <a:r>
              <a:rPr kumimoji="1" lang="en-US" altLang="ja-JP" sz="2400" dirty="0" smtClean="0">
                <a:solidFill>
                  <a:srgbClr val="000000"/>
                </a:solidFill>
              </a:rPr>
              <a:t>2787</a:t>
            </a:r>
          </a:p>
          <a:p>
            <a:pPr algn="l" defTabSz="1007772" fontAlgn="ctr">
              <a:lnSpc>
                <a:spcPct val="130000"/>
              </a:lnSpc>
              <a:spcAft>
                <a:spcPts val="900"/>
              </a:spcAft>
              <a:buClr>
                <a:srgbClr val="000000"/>
              </a:buClr>
            </a:pPr>
            <a:r>
              <a:rPr kumimoji="1" lang="en-US" altLang="ja-JP" sz="2400" dirty="0" err="1" smtClean="0">
                <a:solidFill>
                  <a:srgbClr val="000000"/>
                </a:solidFill>
                <a:hlinkClick r:id="rId2"/>
              </a:rPr>
              <a:t>kaigo@city</a:t>
            </a:r>
            <a:r>
              <a:rPr kumimoji="1" lang="en-US" altLang="ja-JP" sz="2400" dirty="0" smtClean="0">
                <a:solidFill>
                  <a:srgbClr val="000000"/>
                </a:solidFill>
                <a:hlinkClick r:id="rId2"/>
              </a:rPr>
              <a:t>.</a:t>
            </a:r>
            <a:r>
              <a:rPr kumimoji="1" lang="ja-JP" altLang="en-US" sz="2400" dirty="0" err="1" smtClean="0">
                <a:solidFill>
                  <a:srgbClr val="000000"/>
                </a:solidFill>
                <a:hlinkClick r:id="rId2"/>
              </a:rPr>
              <a:t>ｈ</a:t>
            </a:r>
            <a:r>
              <a:rPr kumimoji="1" lang="en-US" altLang="ja-JP" sz="2400" dirty="0" smtClean="0">
                <a:solidFill>
                  <a:srgbClr val="000000"/>
                </a:solidFill>
                <a:hlinkClick r:id="rId2"/>
              </a:rPr>
              <a:t>amamatsu.shizuoka.jp</a:t>
            </a:r>
            <a:endParaRPr kumimoji="1" lang="en-US" altLang="ja-JP" sz="2400" dirty="0">
              <a:solidFill>
                <a:srgbClr val="000000"/>
              </a:solidFill>
            </a:endParaRPr>
          </a:p>
          <a:p>
            <a:pPr marL="342900" indent="-342900" algn="l" defTabSz="1007772" fontAlgn="ctr">
              <a:lnSpc>
                <a:spcPct val="130000"/>
              </a:lnSpc>
              <a:spcAft>
                <a:spcPts val="900"/>
              </a:spcAft>
              <a:buClr>
                <a:srgbClr val="000000"/>
              </a:buClr>
              <a:buFont typeface="Wingdings" panose="05000000000000000000" pitchFamily="2" charset="2"/>
              <a:buChar char="l"/>
            </a:pPr>
            <a:r>
              <a:rPr kumimoji="1" lang="en-US" altLang="ja-JP" sz="2400" dirty="0" smtClean="0">
                <a:solidFill>
                  <a:srgbClr val="000000"/>
                </a:solidFill>
              </a:rPr>
              <a:t>G</a:t>
            </a:r>
            <a:r>
              <a:rPr kumimoji="1" lang="ja-JP" altLang="en-US" sz="2400" dirty="0" smtClean="0">
                <a:solidFill>
                  <a:srgbClr val="000000"/>
                </a:solidFill>
              </a:rPr>
              <a:t>ビズ</a:t>
            </a:r>
            <a:r>
              <a:rPr kumimoji="1" lang="en-US" altLang="ja-JP" sz="2400" dirty="0" smtClean="0">
                <a:solidFill>
                  <a:srgbClr val="000000"/>
                </a:solidFill>
              </a:rPr>
              <a:t>ID</a:t>
            </a:r>
            <a:r>
              <a:rPr kumimoji="1" lang="ja-JP" altLang="en-US" sz="2400" dirty="0" smtClean="0">
                <a:solidFill>
                  <a:srgbClr val="000000"/>
                </a:solidFill>
              </a:rPr>
              <a:t>について</a:t>
            </a:r>
            <a:endParaRPr kumimoji="1" lang="en-US" altLang="ja-JP" sz="2400" dirty="0">
              <a:solidFill>
                <a:srgbClr val="000000"/>
              </a:solidFill>
            </a:endParaRPr>
          </a:p>
          <a:p>
            <a:pPr defTabSz="1007772" fontAlgn="ctr">
              <a:lnSpc>
                <a:spcPct val="130000"/>
              </a:lnSpc>
              <a:spcAft>
                <a:spcPts val="900"/>
              </a:spcAft>
              <a:buClr>
                <a:srgbClr val="000000"/>
              </a:buClr>
            </a:pPr>
            <a:r>
              <a:rPr lang="en-US" altLang="ja-JP" sz="2400" dirty="0"/>
              <a:t>https://gbiz-id.go.jp/top/</a:t>
            </a:r>
          </a:p>
          <a:p>
            <a:pPr marL="342900" indent="-342900" defTabSz="1007772" fontAlgn="ctr">
              <a:lnSpc>
                <a:spcPct val="130000"/>
              </a:lnSpc>
              <a:spcAft>
                <a:spcPts val="900"/>
              </a:spcAft>
              <a:buClr>
                <a:srgbClr val="000000"/>
              </a:buClr>
              <a:buFont typeface="Wingdings" panose="05000000000000000000" pitchFamily="2" charset="2"/>
              <a:buChar char="l"/>
            </a:pPr>
            <a:r>
              <a:rPr kumimoji="1" lang="ja-JP" altLang="en-US" sz="2400" dirty="0" smtClean="0">
                <a:solidFill>
                  <a:srgbClr val="000000"/>
                </a:solidFill>
              </a:rPr>
              <a:t>登記情報提供サービスについて</a:t>
            </a:r>
            <a:endParaRPr kumimoji="1" lang="en-US" altLang="ja-JP" sz="2400" dirty="0" smtClean="0">
              <a:solidFill>
                <a:srgbClr val="000000"/>
              </a:solidFill>
            </a:endParaRPr>
          </a:p>
          <a:p>
            <a:pPr defTabSz="1007772" fontAlgn="ctr">
              <a:lnSpc>
                <a:spcPct val="130000"/>
              </a:lnSpc>
              <a:spcAft>
                <a:spcPts val="900"/>
              </a:spcAft>
              <a:buClr>
                <a:srgbClr val="000000"/>
              </a:buClr>
            </a:pPr>
            <a:r>
              <a:rPr kumimoji="1" lang="en-US" altLang="ja-JP" sz="2400" dirty="0">
                <a:solidFill>
                  <a:srgbClr val="000000"/>
                </a:solidFill>
              </a:rPr>
              <a:t>https://www1.touki.or.jp/</a:t>
            </a:r>
            <a:endParaRPr kumimoji="1" lang="en-US" altLang="ja-JP" sz="2400" dirty="0" smtClean="0">
              <a:solidFill>
                <a:srgbClr val="000000"/>
              </a:solidFill>
            </a:endParaRPr>
          </a:p>
        </p:txBody>
      </p:sp>
    </p:spTree>
    <p:extLst>
      <p:ext uri="{BB962C8B-B14F-4D97-AF65-F5344CB8AC3E}">
        <p14:creationId xmlns:p14="http://schemas.microsoft.com/office/powerpoint/2010/main" val="12174141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85BF9E67-852E-4F62-8DA9-60E7F1422565}"/>
              </a:ext>
            </a:extLst>
          </p:cNvPr>
          <p:cNvSpPr>
            <a:spLocks noGrp="1"/>
          </p:cNvSpPr>
          <p:nvPr>
            <p:ph type="subTitle" idx="10"/>
          </p:nvPr>
        </p:nvSpPr>
        <p:spPr/>
        <p:txBody>
          <a:bodyPr/>
          <a:lstStyle/>
          <a:p>
            <a:r>
              <a:rPr lang="en-US" altLang="ja-JP" dirty="0"/>
              <a:t>G</a:t>
            </a:r>
            <a:r>
              <a:rPr lang="ja-JP" altLang="en-US" dirty="0"/>
              <a:t>ビズ</a:t>
            </a:r>
            <a:r>
              <a:rPr lang="en-US" altLang="ja-JP" dirty="0"/>
              <a:t>ID</a:t>
            </a:r>
            <a:r>
              <a:rPr lang="ja-JP" altLang="en-US" dirty="0"/>
              <a:t>のアカウント作成方法</a:t>
            </a:r>
          </a:p>
        </p:txBody>
      </p:sp>
      <p:sp>
        <p:nvSpPr>
          <p:cNvPr id="4" name="タイトル 3">
            <a:extLst>
              <a:ext uri="{FF2B5EF4-FFF2-40B4-BE49-F238E27FC236}">
                <a16:creationId xmlns:a16="http://schemas.microsoft.com/office/drawing/2014/main" id="{79A09003-30FE-41D3-B8C3-7304A253BE58}"/>
              </a:ext>
            </a:extLst>
          </p:cNvPr>
          <p:cNvSpPr>
            <a:spLocks noGrp="1"/>
          </p:cNvSpPr>
          <p:nvPr>
            <p:ph type="title"/>
          </p:nvPr>
        </p:nvSpPr>
        <p:spPr/>
        <p:txBody>
          <a:bodyPr/>
          <a:lstStyle/>
          <a:p>
            <a:r>
              <a:rPr lang="ja-JP" altLang="en-US" dirty="0"/>
              <a:t>１</a:t>
            </a:r>
            <a:r>
              <a:rPr lang="en-US" altLang="ja-JP" dirty="0" smtClean="0"/>
              <a:t>.2 </a:t>
            </a:r>
            <a:r>
              <a:rPr lang="en-US" altLang="ja-JP" dirty="0"/>
              <a:t>G</a:t>
            </a:r>
            <a:r>
              <a:rPr lang="ja-JP" altLang="en-US" dirty="0"/>
              <a:t>ビズ</a:t>
            </a:r>
            <a:r>
              <a:rPr lang="en-US" altLang="ja-JP" dirty="0"/>
              <a:t>ID</a:t>
            </a:r>
            <a:r>
              <a:rPr lang="ja-JP" altLang="en-US" dirty="0"/>
              <a:t>の取得</a:t>
            </a:r>
            <a:endParaRPr kumimoji="1" lang="ja-JP" altLang="en-US" dirty="0"/>
          </a:p>
        </p:txBody>
      </p:sp>
      <p:sp>
        <p:nvSpPr>
          <p:cNvPr id="11" name="テキスト プレースホルダー 1">
            <a:extLst>
              <a:ext uri="{FF2B5EF4-FFF2-40B4-BE49-F238E27FC236}">
                <a16:creationId xmlns:a16="http://schemas.microsoft.com/office/drawing/2014/main" id="{BA760627-D884-9CFE-4AD2-6602897C3161}"/>
              </a:ext>
            </a:extLst>
          </p:cNvPr>
          <p:cNvSpPr>
            <a:spLocks noGrp="1"/>
          </p:cNvSpPr>
          <p:nvPr>
            <p:ph type="body" sz="quarter" idx="20"/>
          </p:nvPr>
        </p:nvSpPr>
        <p:spPr>
          <a:xfrm>
            <a:off x="538163" y="6821114"/>
            <a:ext cx="9612000" cy="406265"/>
          </a:xfrm>
        </p:spPr>
        <p:txBody>
          <a:bodyPr/>
          <a:lstStyle/>
          <a:p>
            <a:r>
              <a:rPr lang="ja-JP" altLang="en-US" dirty="0"/>
              <a:t>出所）</a:t>
            </a:r>
            <a:r>
              <a:rPr kumimoji="1" lang="ja-JP" altLang="en-US" dirty="0"/>
              <a:t>電子申請届出システム操作マニュアル（介護施設・事業所向け）</a:t>
            </a:r>
            <a:r>
              <a:rPr lang="en-US" altLang="ja-JP" dirty="0"/>
              <a:t/>
            </a:r>
            <a:br>
              <a:rPr lang="en-US" altLang="ja-JP" dirty="0"/>
            </a:br>
            <a:r>
              <a:rPr lang="ja-JP" altLang="en-US" dirty="0"/>
              <a:t>（</a:t>
            </a:r>
            <a:r>
              <a:rPr lang="en-US" altLang="ja-JP" dirty="0">
                <a:hlinkClick r:id="rId2"/>
              </a:rPr>
              <a:t>https://www.kaigokensaku.mhlw.go.jp/shinsei/pdf/manual_shinsei_1_0.pdf</a:t>
            </a:r>
            <a:r>
              <a:rPr lang="ja-JP" altLang="en-US" dirty="0"/>
              <a:t>　閲覧日：令和</a:t>
            </a:r>
            <a:r>
              <a:rPr lang="en-US" altLang="ja-JP" dirty="0"/>
              <a:t>5</a:t>
            </a:r>
            <a:r>
              <a:rPr lang="ja-JP" altLang="en-US" dirty="0"/>
              <a:t>年</a:t>
            </a:r>
            <a:r>
              <a:rPr lang="en-US" altLang="ja-JP" dirty="0"/>
              <a:t>3</a:t>
            </a:r>
            <a:r>
              <a:rPr lang="ja-JP" altLang="en-US" dirty="0"/>
              <a:t>月</a:t>
            </a:r>
            <a:r>
              <a:rPr lang="en-US" altLang="ja-JP" dirty="0"/>
              <a:t>1</a:t>
            </a:r>
            <a:r>
              <a:rPr lang="ja-JP" altLang="en-US" dirty="0"/>
              <a:t>日）</a:t>
            </a:r>
            <a:endParaRPr lang="en-US" altLang="ja-JP" dirty="0"/>
          </a:p>
          <a:p>
            <a:r>
              <a:rPr lang="en-US" altLang="ja-JP" dirty="0">
                <a:latin typeface="+mn-lt"/>
              </a:rPr>
              <a:t>※</a:t>
            </a:r>
            <a:r>
              <a:rPr lang="ja-JP" altLang="en-US" dirty="0">
                <a:latin typeface="+mn-lt"/>
              </a:rPr>
              <a:t>最新情報は上記ホームページをご確認ください。</a:t>
            </a:r>
            <a:endParaRPr lang="en-US" altLang="ja-JP" dirty="0">
              <a:latin typeface="+mn-lt"/>
            </a:endParaRPr>
          </a:p>
        </p:txBody>
      </p:sp>
      <p:pic>
        <p:nvPicPr>
          <p:cNvPr id="2" name="図 1" descr="04GビズIDの運用について.pdf - Adobe Acrobat Reader DC (64-bi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9277" y="1475811"/>
            <a:ext cx="9061712" cy="5094726"/>
          </a:xfrm>
          <a:prstGeom prst="rect">
            <a:avLst/>
          </a:prstGeom>
        </p:spPr>
      </p:pic>
    </p:spTree>
    <p:extLst>
      <p:ext uri="{BB962C8B-B14F-4D97-AF65-F5344CB8AC3E}">
        <p14:creationId xmlns:p14="http://schemas.microsoft.com/office/powerpoint/2010/main" val="1203722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F0CCEB79-68C4-F785-A3F3-EE6847957570}"/>
              </a:ext>
            </a:extLst>
          </p:cNvPr>
          <p:cNvSpPr>
            <a:spLocks noGrp="1"/>
          </p:cNvSpPr>
          <p:nvPr>
            <p:ph type="body" sz="quarter" idx="20"/>
          </p:nvPr>
        </p:nvSpPr>
        <p:spPr>
          <a:xfrm>
            <a:off x="538163" y="6825966"/>
            <a:ext cx="9612000" cy="406265"/>
          </a:xfrm>
        </p:spPr>
        <p:txBody>
          <a:bodyPr>
            <a:spAutoFit/>
          </a:bodyPr>
          <a:lstStyle/>
          <a:p>
            <a:r>
              <a:rPr lang="ja-JP" altLang="en-US" dirty="0"/>
              <a:t>出所）</a:t>
            </a:r>
            <a:r>
              <a:rPr lang="en-US" altLang="ja-JP" dirty="0"/>
              <a:t>G</a:t>
            </a:r>
            <a:r>
              <a:rPr lang="ja-JP" altLang="en-US" dirty="0"/>
              <a:t>ビズ</a:t>
            </a:r>
            <a:r>
              <a:rPr lang="en-US" altLang="ja-JP" dirty="0"/>
              <a:t>ID</a:t>
            </a:r>
            <a:r>
              <a:rPr lang="ja-JP" altLang="en-US" dirty="0"/>
              <a:t> クイックマニュアル </a:t>
            </a:r>
            <a:r>
              <a:rPr lang="en-US" altLang="ja-JP" dirty="0" err="1"/>
              <a:t>gBizID</a:t>
            </a:r>
            <a:r>
              <a:rPr lang="ja-JP" altLang="en-US" dirty="0"/>
              <a:t>プライム編 </a:t>
            </a:r>
            <a:r>
              <a:rPr lang="en-US" altLang="ja-JP" dirty="0"/>
              <a:t/>
            </a:r>
            <a:br>
              <a:rPr lang="en-US" altLang="ja-JP" dirty="0"/>
            </a:br>
            <a:r>
              <a:rPr lang="ja-JP" altLang="en-US" dirty="0"/>
              <a:t>（</a:t>
            </a:r>
            <a:r>
              <a:rPr lang="en-US" altLang="ja-JP" dirty="0">
                <a:hlinkClick r:id="rId2"/>
              </a:rPr>
              <a:t>https://gbiz-id.go.jp/top/manual/pdf/QuickManual_Prime.pdf</a:t>
            </a:r>
            <a:r>
              <a:rPr lang="ja-JP" altLang="en-US" dirty="0"/>
              <a:t>　閲覧日：令和</a:t>
            </a:r>
            <a:r>
              <a:rPr lang="en-US" altLang="ja-JP" dirty="0"/>
              <a:t>5</a:t>
            </a:r>
            <a:r>
              <a:rPr lang="ja-JP" altLang="en-US" dirty="0"/>
              <a:t>年</a:t>
            </a:r>
            <a:r>
              <a:rPr lang="en-US" altLang="ja-JP" dirty="0"/>
              <a:t>3</a:t>
            </a:r>
            <a:r>
              <a:rPr lang="ja-JP" altLang="en-US" dirty="0"/>
              <a:t>月</a:t>
            </a:r>
            <a:r>
              <a:rPr lang="en-US" altLang="ja-JP" dirty="0"/>
              <a:t>1</a:t>
            </a:r>
            <a:r>
              <a:rPr lang="ja-JP" altLang="en-US" dirty="0"/>
              <a:t>日）</a:t>
            </a:r>
            <a:endParaRPr lang="en-US" altLang="ja-JP" dirty="0"/>
          </a:p>
          <a:p>
            <a:r>
              <a:rPr lang="en-US" altLang="ja-JP" dirty="0">
                <a:latin typeface="+mn-lt"/>
              </a:rPr>
              <a:t>※</a:t>
            </a:r>
            <a:r>
              <a:rPr lang="ja-JP" altLang="en-US" dirty="0">
                <a:latin typeface="+mn-lt"/>
              </a:rPr>
              <a:t>最新情報は上記ホームページをご確認ください。</a:t>
            </a:r>
            <a:endParaRPr lang="en-US" altLang="ja-JP" dirty="0">
              <a:latin typeface="+mn-lt"/>
            </a:endParaRPr>
          </a:p>
        </p:txBody>
      </p:sp>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847055"/>
            <a:ext cx="9216000" cy="378180"/>
          </a:xfrm>
        </p:spPr>
        <p:txBody>
          <a:bodyPr>
            <a:noAutofit/>
          </a:bodyPr>
          <a:lstStyle/>
          <a:p>
            <a:r>
              <a:rPr lang="en-US" altLang="ja-JP" dirty="0" err="1"/>
              <a:t>gBizID</a:t>
            </a:r>
            <a:r>
              <a:rPr lang="ja-JP" altLang="en-US" dirty="0"/>
              <a:t>プライムの作成方法</a:t>
            </a:r>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ja-JP" altLang="en-US" dirty="0"/>
              <a:t>１</a:t>
            </a:r>
            <a:r>
              <a:rPr lang="en-US" altLang="ja-JP" dirty="0"/>
              <a:t>.2 G</a:t>
            </a:r>
            <a:r>
              <a:rPr lang="ja-JP" altLang="en-US" dirty="0"/>
              <a:t>ビズ</a:t>
            </a:r>
            <a:r>
              <a:rPr lang="en-US" altLang="ja-JP" dirty="0"/>
              <a:t>ID</a:t>
            </a:r>
            <a:r>
              <a:rPr lang="ja-JP" altLang="en-US" dirty="0"/>
              <a:t>の取得</a:t>
            </a:r>
          </a:p>
        </p:txBody>
      </p:sp>
      <p:pic>
        <p:nvPicPr>
          <p:cNvPr id="3" name="図 2">
            <a:extLst>
              <a:ext uri="{FF2B5EF4-FFF2-40B4-BE49-F238E27FC236}">
                <a16:creationId xmlns:a16="http://schemas.microsoft.com/office/drawing/2014/main" id="{84259DE8-AEBB-4D6C-B484-E80DAFB6084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59596" y="2349710"/>
            <a:ext cx="7969134" cy="4378036"/>
          </a:xfrm>
          <a:prstGeom prst="rect">
            <a:avLst/>
          </a:prstGeom>
        </p:spPr>
      </p:pic>
      <p:sp>
        <p:nvSpPr>
          <p:cNvPr id="13" name="コンテンツ プレースホルダー 5">
            <a:extLst>
              <a:ext uri="{FF2B5EF4-FFF2-40B4-BE49-F238E27FC236}">
                <a16:creationId xmlns:a16="http://schemas.microsoft.com/office/drawing/2014/main" id="{A4CC5BD0-3B1E-4217-9079-E762C859ABE7}"/>
              </a:ext>
            </a:extLst>
          </p:cNvPr>
          <p:cNvSpPr txBox="1">
            <a:spLocks/>
          </p:cNvSpPr>
          <p:nvPr/>
        </p:nvSpPr>
        <p:spPr>
          <a:xfrm>
            <a:off x="539904" y="1665369"/>
            <a:ext cx="9612001" cy="590931"/>
          </a:xfrm>
          <a:prstGeom prst="rect">
            <a:avLst/>
          </a:prstGeom>
        </p:spPr>
        <p:txBody>
          <a:bodyPr vert="horz" wrap="square" lIns="0" tIns="0" rIns="0" bIns="0" rtlCol="0" anchor="b" anchorCtr="0">
            <a:spAutoFit/>
          </a:bodyPr>
          <a:lstStyle>
            <a:lvl1pPr marL="0" marR="0" indent="0" algn="l" defTabSz="1007772" rtl="0" eaLnBrk="1" fontAlgn="ctr" latinLnBrk="0" hangingPunct="1">
              <a:lnSpc>
                <a:spcPct val="120000"/>
              </a:lnSpc>
              <a:spcBef>
                <a:spcPts val="0"/>
              </a:spcBef>
              <a:spcAft>
                <a:spcPts val="600"/>
              </a:spcAft>
              <a:buClr>
                <a:schemeClr val="tx2"/>
              </a:buClr>
              <a:buSzTx/>
              <a:buFont typeface="Arial" panose="020B0604020202020204" pitchFamily="34" charset="0"/>
              <a:buNone/>
              <a:tabLst/>
              <a:defRPr kumimoji="1" sz="1600" b="1" kern="1200" spc="100" baseline="0">
                <a:solidFill>
                  <a:schemeClr val="accent2"/>
                </a:solidFill>
                <a:latin typeface="+mj-ea"/>
                <a:ea typeface="+mj-ea"/>
                <a:cs typeface="+mn-cs"/>
              </a:defRPr>
            </a:lvl1pPr>
            <a:lvl2pPr marL="360000" marR="0" indent="-180000" algn="l" defTabSz="1007772" rtl="0" eaLnBrk="1" fontAlgn="auto" latinLnBrk="0" hangingPunct="1">
              <a:lnSpc>
                <a:spcPct val="120000"/>
              </a:lnSpc>
              <a:spcBef>
                <a:spcPts val="0"/>
              </a:spcBef>
              <a:spcAft>
                <a:spcPts val="6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6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アカウントを持っていない方が</a:t>
            </a:r>
            <a:r>
              <a:rPr lang="en-US" altLang="ja-JP" dirty="0" err="1"/>
              <a:t>gBizID</a:t>
            </a:r>
            <a:r>
              <a:rPr lang="ja-JP" altLang="en-US" dirty="0"/>
              <a:t>プライムのアカウントを作成する手順です。</a:t>
            </a:r>
            <a:r>
              <a:rPr lang="en-US" altLang="ja-JP" dirty="0"/>
              <a:t/>
            </a:r>
            <a:br>
              <a:rPr lang="en-US" altLang="ja-JP" dirty="0"/>
            </a:br>
            <a:r>
              <a:rPr lang="ja-JP" altLang="en-US" dirty="0"/>
              <a:t>また、書類審査は原則、</a:t>
            </a:r>
            <a:r>
              <a:rPr lang="en-US" altLang="ja-JP" dirty="0"/>
              <a:t>2</a:t>
            </a:r>
            <a:r>
              <a:rPr lang="ja-JP" altLang="en-US" dirty="0"/>
              <a:t>週間以内です。ご注意ください。</a:t>
            </a:r>
          </a:p>
        </p:txBody>
      </p:sp>
    </p:spTree>
    <p:extLst>
      <p:ext uri="{BB962C8B-B14F-4D97-AF65-F5344CB8AC3E}">
        <p14:creationId xmlns:p14="http://schemas.microsoft.com/office/powerpoint/2010/main" val="1166971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847055"/>
            <a:ext cx="9216000" cy="378180"/>
          </a:xfrm>
        </p:spPr>
        <p:txBody>
          <a:bodyPr>
            <a:noAutofit/>
          </a:bodyPr>
          <a:lstStyle/>
          <a:p>
            <a:r>
              <a:rPr lang="en-US" altLang="ja-JP" dirty="0" err="1"/>
              <a:t>gBizID</a:t>
            </a:r>
            <a:r>
              <a:rPr lang="ja-JP" altLang="en-US" dirty="0"/>
              <a:t>プライムの作成方法</a:t>
            </a:r>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ja-JP" altLang="en-US" dirty="0"/>
              <a:t>１</a:t>
            </a:r>
            <a:r>
              <a:rPr lang="en-US" altLang="ja-JP" dirty="0"/>
              <a:t>.2 G</a:t>
            </a:r>
            <a:r>
              <a:rPr lang="ja-JP" altLang="en-US" dirty="0"/>
              <a:t>ビズ</a:t>
            </a:r>
            <a:r>
              <a:rPr lang="en-US" altLang="ja-JP" dirty="0"/>
              <a:t>ID</a:t>
            </a:r>
            <a:r>
              <a:rPr lang="ja-JP" altLang="en-US" dirty="0"/>
              <a:t>の取得</a:t>
            </a:r>
          </a:p>
        </p:txBody>
      </p:sp>
      <p:sp>
        <p:nvSpPr>
          <p:cNvPr id="13" name="コンテンツ プレースホルダー 5">
            <a:extLst>
              <a:ext uri="{FF2B5EF4-FFF2-40B4-BE49-F238E27FC236}">
                <a16:creationId xmlns:a16="http://schemas.microsoft.com/office/drawing/2014/main" id="{A4CC5BD0-3B1E-4217-9079-E762C859ABE7}"/>
              </a:ext>
            </a:extLst>
          </p:cNvPr>
          <p:cNvSpPr txBox="1">
            <a:spLocks/>
          </p:cNvSpPr>
          <p:nvPr/>
        </p:nvSpPr>
        <p:spPr>
          <a:xfrm>
            <a:off x="539904" y="1665369"/>
            <a:ext cx="9612001" cy="590931"/>
          </a:xfrm>
          <a:prstGeom prst="rect">
            <a:avLst/>
          </a:prstGeom>
        </p:spPr>
        <p:txBody>
          <a:bodyPr vert="horz" wrap="square" lIns="0" tIns="0" rIns="0" bIns="0" rtlCol="0" anchor="b" anchorCtr="0">
            <a:spAutoFit/>
          </a:bodyPr>
          <a:lstStyle>
            <a:lvl1pPr marL="0" marR="0" indent="0" algn="l" defTabSz="1007772" rtl="0" eaLnBrk="1" fontAlgn="ctr" latinLnBrk="0" hangingPunct="1">
              <a:lnSpc>
                <a:spcPct val="120000"/>
              </a:lnSpc>
              <a:spcBef>
                <a:spcPts val="0"/>
              </a:spcBef>
              <a:spcAft>
                <a:spcPts val="600"/>
              </a:spcAft>
              <a:buClr>
                <a:schemeClr val="tx2"/>
              </a:buClr>
              <a:buSzTx/>
              <a:buFont typeface="Arial" panose="020B0604020202020204" pitchFamily="34" charset="0"/>
              <a:buNone/>
              <a:tabLst/>
              <a:defRPr kumimoji="1" sz="1600" b="1" kern="1200" spc="100" baseline="0">
                <a:solidFill>
                  <a:schemeClr val="accent2"/>
                </a:solidFill>
                <a:latin typeface="+mj-ea"/>
                <a:ea typeface="+mj-ea"/>
                <a:cs typeface="+mn-cs"/>
              </a:defRPr>
            </a:lvl1pPr>
            <a:lvl2pPr marL="360000" marR="0" indent="-180000" algn="l" defTabSz="1007772" rtl="0" eaLnBrk="1" fontAlgn="auto" latinLnBrk="0" hangingPunct="1">
              <a:lnSpc>
                <a:spcPct val="120000"/>
              </a:lnSpc>
              <a:spcBef>
                <a:spcPts val="0"/>
              </a:spcBef>
              <a:spcAft>
                <a:spcPts val="6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6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アカウントを持っていない方が</a:t>
            </a:r>
            <a:r>
              <a:rPr lang="en-US" altLang="ja-JP" dirty="0" err="1"/>
              <a:t>gBizID</a:t>
            </a:r>
            <a:r>
              <a:rPr lang="ja-JP" altLang="en-US" dirty="0"/>
              <a:t>プライムのアカウントを作成する手順です。</a:t>
            </a:r>
            <a:r>
              <a:rPr lang="en-US" altLang="ja-JP" dirty="0"/>
              <a:t/>
            </a:r>
            <a:br>
              <a:rPr lang="en-US" altLang="ja-JP" dirty="0"/>
            </a:br>
            <a:r>
              <a:rPr lang="ja-JP" altLang="en-US" dirty="0"/>
              <a:t>また、書類審査は原則、</a:t>
            </a:r>
            <a:r>
              <a:rPr lang="en-US" altLang="ja-JP" dirty="0"/>
              <a:t>2</a:t>
            </a:r>
            <a:r>
              <a:rPr lang="ja-JP" altLang="en-US" dirty="0"/>
              <a:t>週間以内です。ご注意ください。</a:t>
            </a:r>
          </a:p>
        </p:txBody>
      </p:sp>
      <p:pic>
        <p:nvPicPr>
          <p:cNvPr id="6" name="図 5">
            <a:extLst>
              <a:ext uri="{FF2B5EF4-FFF2-40B4-BE49-F238E27FC236}">
                <a16:creationId xmlns:a16="http://schemas.microsoft.com/office/drawing/2014/main" id="{CBEA4DB4-A84C-4056-A47F-2787FE400AB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87111" y="2388729"/>
            <a:ext cx="8717590" cy="4178326"/>
          </a:xfrm>
          <a:prstGeom prst="rect">
            <a:avLst/>
          </a:prstGeom>
        </p:spPr>
      </p:pic>
      <p:sp>
        <p:nvSpPr>
          <p:cNvPr id="17" name="テキスト プレースホルダー 6">
            <a:extLst>
              <a:ext uri="{FF2B5EF4-FFF2-40B4-BE49-F238E27FC236}">
                <a16:creationId xmlns:a16="http://schemas.microsoft.com/office/drawing/2014/main" id="{CD324E55-2281-447D-0E7C-7C858029368D}"/>
              </a:ext>
            </a:extLst>
          </p:cNvPr>
          <p:cNvSpPr>
            <a:spLocks noGrp="1"/>
          </p:cNvSpPr>
          <p:nvPr>
            <p:ph type="body" sz="quarter" idx="20"/>
          </p:nvPr>
        </p:nvSpPr>
        <p:spPr>
          <a:xfrm>
            <a:off x="538163" y="6825966"/>
            <a:ext cx="9612000" cy="406265"/>
          </a:xfrm>
        </p:spPr>
        <p:txBody>
          <a:bodyPr>
            <a:spAutoFit/>
          </a:bodyPr>
          <a:lstStyle/>
          <a:p>
            <a:r>
              <a:rPr lang="ja-JP" altLang="en-US" dirty="0"/>
              <a:t>出所）</a:t>
            </a:r>
            <a:r>
              <a:rPr lang="en-US" altLang="ja-JP" dirty="0"/>
              <a:t>G</a:t>
            </a:r>
            <a:r>
              <a:rPr lang="ja-JP" altLang="en-US" dirty="0"/>
              <a:t>ビズ</a:t>
            </a:r>
            <a:r>
              <a:rPr lang="en-US" altLang="ja-JP" dirty="0"/>
              <a:t>ID</a:t>
            </a:r>
            <a:r>
              <a:rPr lang="ja-JP" altLang="en-US" dirty="0"/>
              <a:t> クイックマニュアル </a:t>
            </a:r>
            <a:r>
              <a:rPr lang="en-US" altLang="ja-JP" dirty="0" err="1"/>
              <a:t>gBizID</a:t>
            </a:r>
            <a:r>
              <a:rPr lang="ja-JP" altLang="en-US" dirty="0"/>
              <a:t>プライム編 </a:t>
            </a:r>
            <a:r>
              <a:rPr lang="en-US" altLang="ja-JP" dirty="0"/>
              <a:t/>
            </a:r>
            <a:br>
              <a:rPr lang="en-US" altLang="ja-JP" dirty="0"/>
            </a:br>
            <a:r>
              <a:rPr lang="ja-JP" altLang="en-US" dirty="0"/>
              <a:t>（</a:t>
            </a:r>
            <a:r>
              <a:rPr lang="en-US" altLang="ja-JP" dirty="0">
                <a:hlinkClick r:id="rId3"/>
              </a:rPr>
              <a:t>https://gbiz-id.go.jp/top/manual/pdf/QuickManual_Prime.pdf</a:t>
            </a:r>
            <a:r>
              <a:rPr lang="ja-JP" altLang="en-US" dirty="0"/>
              <a:t>　閲覧日：令和</a:t>
            </a:r>
            <a:r>
              <a:rPr lang="en-US" altLang="ja-JP" dirty="0"/>
              <a:t>5</a:t>
            </a:r>
            <a:r>
              <a:rPr lang="ja-JP" altLang="en-US" dirty="0"/>
              <a:t>年</a:t>
            </a:r>
            <a:r>
              <a:rPr lang="en-US" altLang="ja-JP" dirty="0"/>
              <a:t>3</a:t>
            </a:r>
            <a:r>
              <a:rPr lang="ja-JP" altLang="en-US" dirty="0"/>
              <a:t>月</a:t>
            </a:r>
            <a:r>
              <a:rPr lang="en-US" altLang="ja-JP" dirty="0"/>
              <a:t>1</a:t>
            </a:r>
            <a:r>
              <a:rPr lang="ja-JP" altLang="en-US" dirty="0"/>
              <a:t>日）</a:t>
            </a:r>
            <a:endParaRPr lang="en-US" altLang="ja-JP" dirty="0"/>
          </a:p>
          <a:p>
            <a:r>
              <a:rPr lang="en-US" altLang="ja-JP" dirty="0">
                <a:latin typeface="+mn-lt"/>
              </a:rPr>
              <a:t>※</a:t>
            </a:r>
            <a:r>
              <a:rPr lang="ja-JP" altLang="en-US" dirty="0">
                <a:latin typeface="+mn-lt"/>
              </a:rPr>
              <a:t>最新情報は上記ホームページをご確認ください。</a:t>
            </a:r>
            <a:endParaRPr lang="en-US" altLang="ja-JP" dirty="0">
              <a:latin typeface="+mn-lt"/>
            </a:endParaRPr>
          </a:p>
        </p:txBody>
      </p:sp>
    </p:spTree>
    <p:extLst>
      <p:ext uri="{BB962C8B-B14F-4D97-AF65-F5344CB8AC3E}">
        <p14:creationId xmlns:p14="http://schemas.microsoft.com/office/powerpoint/2010/main" val="1716902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847055"/>
            <a:ext cx="9216000" cy="378180"/>
          </a:xfrm>
        </p:spPr>
        <p:txBody>
          <a:bodyPr>
            <a:noAutofit/>
          </a:bodyPr>
          <a:lstStyle/>
          <a:p>
            <a:r>
              <a:rPr lang="en-US" altLang="ja-JP" dirty="0" err="1"/>
              <a:t>gBizID</a:t>
            </a:r>
            <a:r>
              <a:rPr lang="ja-JP" altLang="en-US" dirty="0"/>
              <a:t>プライムの作成方法</a:t>
            </a:r>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ja-JP" altLang="en-US" dirty="0"/>
              <a:t>１</a:t>
            </a:r>
            <a:r>
              <a:rPr lang="en-US" altLang="ja-JP" dirty="0"/>
              <a:t>.2 G</a:t>
            </a:r>
            <a:r>
              <a:rPr lang="ja-JP" altLang="en-US" dirty="0"/>
              <a:t>ビズ</a:t>
            </a:r>
            <a:r>
              <a:rPr lang="en-US" altLang="ja-JP" dirty="0"/>
              <a:t>ID</a:t>
            </a:r>
            <a:r>
              <a:rPr lang="ja-JP" altLang="en-US" dirty="0"/>
              <a:t>の取得</a:t>
            </a:r>
          </a:p>
        </p:txBody>
      </p:sp>
      <p:grpSp>
        <p:nvGrpSpPr>
          <p:cNvPr id="8" name="グループ化 7">
            <a:extLst>
              <a:ext uri="{FF2B5EF4-FFF2-40B4-BE49-F238E27FC236}">
                <a16:creationId xmlns:a16="http://schemas.microsoft.com/office/drawing/2014/main" id="{BFA4CE7F-0819-4C0B-8C09-55C233A12F87}"/>
              </a:ext>
            </a:extLst>
          </p:cNvPr>
          <p:cNvGrpSpPr/>
          <p:nvPr/>
        </p:nvGrpSpPr>
        <p:grpSpPr>
          <a:xfrm>
            <a:off x="2011321" y="2256300"/>
            <a:ext cx="6669169" cy="4564857"/>
            <a:chOff x="1380734" y="2282407"/>
            <a:chExt cx="7930343" cy="5110378"/>
          </a:xfrm>
        </p:grpSpPr>
        <p:pic>
          <p:nvPicPr>
            <p:cNvPr id="3" name="図 2">
              <a:extLst>
                <a:ext uri="{FF2B5EF4-FFF2-40B4-BE49-F238E27FC236}">
                  <a16:creationId xmlns:a16="http://schemas.microsoft.com/office/drawing/2014/main" id="{76DE942F-4046-479C-A53E-18A4C071C48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80734" y="2282407"/>
              <a:ext cx="7930343" cy="2039389"/>
            </a:xfrm>
            <a:prstGeom prst="rect">
              <a:avLst/>
            </a:prstGeom>
          </p:spPr>
        </p:pic>
        <p:pic>
          <p:nvPicPr>
            <p:cNvPr id="9" name="図 8">
              <a:extLst>
                <a:ext uri="{FF2B5EF4-FFF2-40B4-BE49-F238E27FC236}">
                  <a16:creationId xmlns:a16="http://schemas.microsoft.com/office/drawing/2014/main" id="{CCF0057D-CA4B-40F3-B171-2792CAADCE1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80734" y="4321796"/>
              <a:ext cx="7930343" cy="3070989"/>
            </a:xfrm>
            <a:prstGeom prst="rect">
              <a:avLst/>
            </a:prstGeom>
          </p:spPr>
        </p:pic>
      </p:grpSp>
      <p:sp>
        <p:nvSpPr>
          <p:cNvPr id="2" name="コンテンツ プレースホルダー 5">
            <a:extLst>
              <a:ext uri="{FF2B5EF4-FFF2-40B4-BE49-F238E27FC236}">
                <a16:creationId xmlns:a16="http://schemas.microsoft.com/office/drawing/2014/main" id="{216A121A-F22A-1451-F76D-D4928CCACEAE}"/>
              </a:ext>
            </a:extLst>
          </p:cNvPr>
          <p:cNvSpPr txBox="1">
            <a:spLocks/>
          </p:cNvSpPr>
          <p:nvPr/>
        </p:nvSpPr>
        <p:spPr>
          <a:xfrm>
            <a:off x="539904" y="1665369"/>
            <a:ext cx="9612001" cy="590931"/>
          </a:xfrm>
          <a:prstGeom prst="rect">
            <a:avLst/>
          </a:prstGeom>
        </p:spPr>
        <p:txBody>
          <a:bodyPr vert="horz" wrap="square" lIns="0" tIns="0" rIns="0" bIns="0" rtlCol="0" anchor="b" anchorCtr="0">
            <a:spAutoFit/>
          </a:bodyPr>
          <a:lstStyle>
            <a:lvl1pPr marL="0" marR="0" indent="0" algn="l" defTabSz="1007772" rtl="0" eaLnBrk="1" fontAlgn="ctr" latinLnBrk="0" hangingPunct="1">
              <a:lnSpc>
                <a:spcPct val="120000"/>
              </a:lnSpc>
              <a:spcBef>
                <a:spcPts val="0"/>
              </a:spcBef>
              <a:spcAft>
                <a:spcPts val="600"/>
              </a:spcAft>
              <a:buClr>
                <a:schemeClr val="tx2"/>
              </a:buClr>
              <a:buSzTx/>
              <a:buFont typeface="Arial" panose="020B0604020202020204" pitchFamily="34" charset="0"/>
              <a:buNone/>
              <a:tabLst/>
              <a:defRPr kumimoji="1" sz="1600" b="1" kern="1200" spc="100" baseline="0">
                <a:solidFill>
                  <a:schemeClr val="accent2"/>
                </a:solidFill>
                <a:latin typeface="+mj-ea"/>
                <a:ea typeface="+mj-ea"/>
                <a:cs typeface="+mn-cs"/>
              </a:defRPr>
            </a:lvl1pPr>
            <a:lvl2pPr marL="360000" marR="0" indent="-180000" algn="l" defTabSz="1007772" rtl="0" eaLnBrk="1" fontAlgn="auto" latinLnBrk="0" hangingPunct="1">
              <a:lnSpc>
                <a:spcPct val="120000"/>
              </a:lnSpc>
              <a:spcBef>
                <a:spcPts val="0"/>
              </a:spcBef>
              <a:spcAft>
                <a:spcPts val="6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6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アカウントを持っていない方が</a:t>
            </a:r>
            <a:r>
              <a:rPr lang="en-US" altLang="ja-JP" dirty="0" err="1"/>
              <a:t>gBizID</a:t>
            </a:r>
            <a:r>
              <a:rPr lang="ja-JP" altLang="en-US" dirty="0"/>
              <a:t>プライムのアカウントを作成する手順です。</a:t>
            </a:r>
            <a:r>
              <a:rPr lang="en-US" altLang="ja-JP" dirty="0"/>
              <a:t/>
            </a:r>
            <a:br>
              <a:rPr lang="en-US" altLang="ja-JP" dirty="0"/>
            </a:br>
            <a:r>
              <a:rPr lang="ja-JP" altLang="en-US" dirty="0"/>
              <a:t>また、書類審査は原則、</a:t>
            </a:r>
            <a:r>
              <a:rPr lang="en-US" altLang="ja-JP" dirty="0"/>
              <a:t>2</a:t>
            </a:r>
            <a:r>
              <a:rPr lang="ja-JP" altLang="en-US" dirty="0"/>
              <a:t>週間以内です。ご注意ください。</a:t>
            </a:r>
          </a:p>
        </p:txBody>
      </p:sp>
      <p:sp>
        <p:nvSpPr>
          <p:cNvPr id="19" name="テキスト プレースホルダー 6">
            <a:extLst>
              <a:ext uri="{FF2B5EF4-FFF2-40B4-BE49-F238E27FC236}">
                <a16:creationId xmlns:a16="http://schemas.microsoft.com/office/drawing/2014/main" id="{B35903EB-E952-AE02-22A8-13A65BF6951A}"/>
              </a:ext>
            </a:extLst>
          </p:cNvPr>
          <p:cNvSpPr>
            <a:spLocks noGrp="1"/>
          </p:cNvSpPr>
          <p:nvPr>
            <p:ph type="body" sz="quarter" idx="20"/>
          </p:nvPr>
        </p:nvSpPr>
        <p:spPr>
          <a:xfrm>
            <a:off x="538163" y="6825966"/>
            <a:ext cx="9612000" cy="406265"/>
          </a:xfrm>
        </p:spPr>
        <p:txBody>
          <a:bodyPr>
            <a:spAutoFit/>
          </a:bodyPr>
          <a:lstStyle/>
          <a:p>
            <a:r>
              <a:rPr lang="ja-JP" altLang="en-US" dirty="0"/>
              <a:t>出所）</a:t>
            </a:r>
            <a:r>
              <a:rPr lang="en-US" altLang="ja-JP" dirty="0"/>
              <a:t>G</a:t>
            </a:r>
            <a:r>
              <a:rPr lang="ja-JP" altLang="en-US" dirty="0"/>
              <a:t>ビズ</a:t>
            </a:r>
            <a:r>
              <a:rPr lang="en-US" altLang="ja-JP" dirty="0"/>
              <a:t>ID</a:t>
            </a:r>
            <a:r>
              <a:rPr lang="ja-JP" altLang="en-US" dirty="0"/>
              <a:t> クイックマニュアル </a:t>
            </a:r>
            <a:r>
              <a:rPr lang="en-US" altLang="ja-JP" dirty="0" err="1"/>
              <a:t>gBizID</a:t>
            </a:r>
            <a:r>
              <a:rPr lang="ja-JP" altLang="en-US" dirty="0"/>
              <a:t>プライム編 </a:t>
            </a:r>
            <a:r>
              <a:rPr lang="en-US" altLang="ja-JP" dirty="0"/>
              <a:t/>
            </a:r>
            <a:br>
              <a:rPr lang="en-US" altLang="ja-JP" dirty="0"/>
            </a:br>
            <a:r>
              <a:rPr lang="ja-JP" altLang="en-US" dirty="0"/>
              <a:t>（</a:t>
            </a:r>
            <a:r>
              <a:rPr lang="en-US" altLang="ja-JP" dirty="0">
                <a:hlinkClick r:id="rId4"/>
              </a:rPr>
              <a:t>https://gbiz-id.go.jp/top/manual/pdf/QuickManual_Prime.pdf</a:t>
            </a:r>
            <a:r>
              <a:rPr lang="ja-JP" altLang="en-US" dirty="0"/>
              <a:t>　閲覧日：令和</a:t>
            </a:r>
            <a:r>
              <a:rPr lang="en-US" altLang="ja-JP" dirty="0"/>
              <a:t>5</a:t>
            </a:r>
            <a:r>
              <a:rPr lang="ja-JP" altLang="en-US" dirty="0"/>
              <a:t>年</a:t>
            </a:r>
            <a:r>
              <a:rPr lang="en-US" altLang="ja-JP" dirty="0"/>
              <a:t>3</a:t>
            </a:r>
            <a:r>
              <a:rPr lang="ja-JP" altLang="en-US" dirty="0"/>
              <a:t>月</a:t>
            </a:r>
            <a:r>
              <a:rPr lang="en-US" altLang="ja-JP" dirty="0"/>
              <a:t>1</a:t>
            </a:r>
            <a:r>
              <a:rPr lang="ja-JP" altLang="en-US" dirty="0"/>
              <a:t>日）</a:t>
            </a:r>
            <a:endParaRPr lang="en-US" altLang="ja-JP" dirty="0"/>
          </a:p>
          <a:p>
            <a:r>
              <a:rPr lang="en-US" altLang="ja-JP" dirty="0">
                <a:latin typeface="+mn-lt"/>
              </a:rPr>
              <a:t>※</a:t>
            </a:r>
            <a:r>
              <a:rPr lang="ja-JP" altLang="en-US" dirty="0">
                <a:latin typeface="+mn-lt"/>
              </a:rPr>
              <a:t>最新情報は上記ホームページをご確認ください。</a:t>
            </a:r>
            <a:endParaRPr lang="en-US" altLang="ja-JP" dirty="0">
              <a:latin typeface="+mn-lt"/>
            </a:endParaRPr>
          </a:p>
        </p:txBody>
      </p:sp>
    </p:spTree>
    <p:extLst>
      <p:ext uri="{BB962C8B-B14F-4D97-AF65-F5344CB8AC3E}">
        <p14:creationId xmlns:p14="http://schemas.microsoft.com/office/powerpoint/2010/main" val="1240646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847055"/>
            <a:ext cx="9216000" cy="378180"/>
          </a:xfrm>
        </p:spPr>
        <p:txBody>
          <a:bodyPr>
            <a:noAutofit/>
          </a:bodyPr>
          <a:lstStyle/>
          <a:p>
            <a:r>
              <a:rPr lang="en-US" altLang="ja-JP" dirty="0" err="1"/>
              <a:t>gBizID</a:t>
            </a:r>
            <a:r>
              <a:rPr lang="ja-JP" altLang="en-US" dirty="0"/>
              <a:t>プライムの作成方法</a:t>
            </a:r>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ja-JP" altLang="en-US" dirty="0"/>
              <a:t>１</a:t>
            </a:r>
            <a:r>
              <a:rPr lang="en-US" altLang="ja-JP" dirty="0"/>
              <a:t>.2 G</a:t>
            </a:r>
            <a:r>
              <a:rPr lang="ja-JP" altLang="en-US" dirty="0"/>
              <a:t>ビズ</a:t>
            </a:r>
            <a:r>
              <a:rPr lang="en-US" altLang="ja-JP" dirty="0"/>
              <a:t>ID</a:t>
            </a:r>
            <a:r>
              <a:rPr lang="ja-JP" altLang="en-US" dirty="0"/>
              <a:t>の取得</a:t>
            </a:r>
          </a:p>
        </p:txBody>
      </p:sp>
      <p:sp>
        <p:nvSpPr>
          <p:cNvPr id="13" name="コンテンツ プレースホルダー 5">
            <a:extLst>
              <a:ext uri="{FF2B5EF4-FFF2-40B4-BE49-F238E27FC236}">
                <a16:creationId xmlns:a16="http://schemas.microsoft.com/office/drawing/2014/main" id="{A4CC5BD0-3B1E-4217-9079-E762C859ABE7}"/>
              </a:ext>
            </a:extLst>
          </p:cNvPr>
          <p:cNvSpPr txBox="1">
            <a:spLocks/>
          </p:cNvSpPr>
          <p:nvPr/>
        </p:nvSpPr>
        <p:spPr>
          <a:xfrm>
            <a:off x="539904" y="1665369"/>
            <a:ext cx="9612001" cy="590931"/>
          </a:xfrm>
          <a:prstGeom prst="rect">
            <a:avLst/>
          </a:prstGeom>
        </p:spPr>
        <p:txBody>
          <a:bodyPr vert="horz" wrap="square" lIns="0" tIns="0" rIns="0" bIns="0" rtlCol="0" anchor="b" anchorCtr="0">
            <a:spAutoFit/>
          </a:bodyPr>
          <a:lstStyle>
            <a:lvl1pPr marL="0" marR="0" indent="0" algn="l" defTabSz="1007772" rtl="0" eaLnBrk="1" fontAlgn="ctr" latinLnBrk="0" hangingPunct="1">
              <a:lnSpc>
                <a:spcPct val="120000"/>
              </a:lnSpc>
              <a:spcBef>
                <a:spcPts val="0"/>
              </a:spcBef>
              <a:spcAft>
                <a:spcPts val="600"/>
              </a:spcAft>
              <a:buClr>
                <a:schemeClr val="tx2"/>
              </a:buClr>
              <a:buSzTx/>
              <a:buFont typeface="Arial" panose="020B0604020202020204" pitchFamily="34" charset="0"/>
              <a:buNone/>
              <a:tabLst/>
              <a:defRPr kumimoji="1" sz="1600" b="1" kern="1200" spc="100" baseline="0">
                <a:solidFill>
                  <a:schemeClr val="accent2"/>
                </a:solidFill>
                <a:latin typeface="+mj-ea"/>
                <a:ea typeface="+mj-ea"/>
                <a:cs typeface="+mn-cs"/>
              </a:defRPr>
            </a:lvl1pPr>
            <a:lvl2pPr marL="360000" marR="0" indent="-180000" algn="l" defTabSz="1007772" rtl="0" eaLnBrk="1" fontAlgn="auto" latinLnBrk="0" hangingPunct="1">
              <a:lnSpc>
                <a:spcPct val="120000"/>
              </a:lnSpc>
              <a:spcBef>
                <a:spcPts val="0"/>
              </a:spcBef>
              <a:spcAft>
                <a:spcPts val="6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6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アカウントを持っていない方が</a:t>
            </a:r>
            <a:r>
              <a:rPr lang="en-US" altLang="ja-JP" dirty="0" err="1"/>
              <a:t>gBizID</a:t>
            </a:r>
            <a:r>
              <a:rPr lang="ja-JP" altLang="en-US" dirty="0"/>
              <a:t>プライムのアカウントを作成する手順です。</a:t>
            </a:r>
            <a:r>
              <a:rPr lang="en-US" altLang="ja-JP" dirty="0"/>
              <a:t/>
            </a:r>
            <a:br>
              <a:rPr lang="en-US" altLang="ja-JP" dirty="0"/>
            </a:br>
            <a:r>
              <a:rPr lang="ja-JP" altLang="en-US" dirty="0"/>
              <a:t>また、書類審査は原則、</a:t>
            </a:r>
            <a:r>
              <a:rPr lang="en-US" altLang="ja-JP" dirty="0"/>
              <a:t>2</a:t>
            </a:r>
            <a:r>
              <a:rPr lang="ja-JP" altLang="en-US" dirty="0"/>
              <a:t>週間以内です。ご注意ください。</a:t>
            </a:r>
          </a:p>
        </p:txBody>
      </p:sp>
      <p:pic>
        <p:nvPicPr>
          <p:cNvPr id="6" name="図 5">
            <a:extLst>
              <a:ext uri="{FF2B5EF4-FFF2-40B4-BE49-F238E27FC236}">
                <a16:creationId xmlns:a16="http://schemas.microsoft.com/office/drawing/2014/main" id="{74BE262E-B37C-46FD-86DC-91AF6642F2A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75479" y="2313908"/>
            <a:ext cx="7740849" cy="4443717"/>
          </a:xfrm>
          <a:prstGeom prst="rect">
            <a:avLst/>
          </a:prstGeom>
        </p:spPr>
      </p:pic>
      <p:sp>
        <p:nvSpPr>
          <p:cNvPr id="12" name="テキスト プレースホルダー 6">
            <a:extLst>
              <a:ext uri="{FF2B5EF4-FFF2-40B4-BE49-F238E27FC236}">
                <a16:creationId xmlns:a16="http://schemas.microsoft.com/office/drawing/2014/main" id="{E7314D78-0F4B-0BCB-4498-29EFE4CE0C6B}"/>
              </a:ext>
            </a:extLst>
          </p:cNvPr>
          <p:cNvSpPr>
            <a:spLocks noGrp="1"/>
          </p:cNvSpPr>
          <p:nvPr>
            <p:ph type="body" sz="quarter" idx="20"/>
          </p:nvPr>
        </p:nvSpPr>
        <p:spPr>
          <a:xfrm>
            <a:off x="538163" y="6825966"/>
            <a:ext cx="9612000" cy="406265"/>
          </a:xfrm>
        </p:spPr>
        <p:txBody>
          <a:bodyPr>
            <a:spAutoFit/>
          </a:bodyPr>
          <a:lstStyle/>
          <a:p>
            <a:r>
              <a:rPr lang="ja-JP" altLang="en-US" dirty="0"/>
              <a:t>出所）</a:t>
            </a:r>
            <a:r>
              <a:rPr lang="en-US" altLang="ja-JP" dirty="0"/>
              <a:t>G</a:t>
            </a:r>
            <a:r>
              <a:rPr lang="ja-JP" altLang="en-US" dirty="0"/>
              <a:t>ビズ</a:t>
            </a:r>
            <a:r>
              <a:rPr lang="en-US" altLang="ja-JP" dirty="0"/>
              <a:t>ID</a:t>
            </a:r>
            <a:r>
              <a:rPr lang="ja-JP" altLang="en-US" dirty="0"/>
              <a:t> クイックマニュアル </a:t>
            </a:r>
            <a:r>
              <a:rPr lang="en-US" altLang="ja-JP" dirty="0" err="1"/>
              <a:t>gBizID</a:t>
            </a:r>
            <a:r>
              <a:rPr lang="ja-JP" altLang="en-US" dirty="0"/>
              <a:t>プライム編 </a:t>
            </a:r>
            <a:r>
              <a:rPr lang="en-US" altLang="ja-JP" dirty="0"/>
              <a:t/>
            </a:r>
            <a:br>
              <a:rPr lang="en-US" altLang="ja-JP" dirty="0"/>
            </a:br>
            <a:r>
              <a:rPr lang="ja-JP" altLang="en-US" dirty="0"/>
              <a:t>（</a:t>
            </a:r>
            <a:r>
              <a:rPr lang="en-US" altLang="ja-JP" dirty="0">
                <a:hlinkClick r:id="rId3"/>
              </a:rPr>
              <a:t>https://gbiz-id.go.jp/top/manual/pdf/QuickManual_Prime.pdf</a:t>
            </a:r>
            <a:r>
              <a:rPr lang="ja-JP" altLang="en-US" dirty="0"/>
              <a:t>　閲覧日：令和</a:t>
            </a:r>
            <a:r>
              <a:rPr lang="en-US" altLang="ja-JP" dirty="0"/>
              <a:t>5</a:t>
            </a:r>
            <a:r>
              <a:rPr lang="ja-JP" altLang="en-US" dirty="0"/>
              <a:t>年</a:t>
            </a:r>
            <a:r>
              <a:rPr lang="en-US" altLang="ja-JP" dirty="0"/>
              <a:t>3</a:t>
            </a:r>
            <a:r>
              <a:rPr lang="ja-JP" altLang="en-US" dirty="0"/>
              <a:t>月</a:t>
            </a:r>
            <a:r>
              <a:rPr lang="en-US" altLang="ja-JP" dirty="0"/>
              <a:t>1</a:t>
            </a:r>
            <a:r>
              <a:rPr lang="ja-JP" altLang="en-US" dirty="0"/>
              <a:t>日）</a:t>
            </a:r>
            <a:endParaRPr lang="en-US" altLang="ja-JP" dirty="0"/>
          </a:p>
          <a:p>
            <a:r>
              <a:rPr lang="en-US" altLang="ja-JP" dirty="0">
                <a:latin typeface="+mn-lt"/>
              </a:rPr>
              <a:t>※</a:t>
            </a:r>
            <a:r>
              <a:rPr lang="ja-JP" altLang="en-US" dirty="0">
                <a:latin typeface="+mn-lt"/>
              </a:rPr>
              <a:t>最新情報は上記ホームページをご確認ください。</a:t>
            </a:r>
            <a:endParaRPr lang="en-US" altLang="ja-JP" dirty="0">
              <a:latin typeface="+mn-lt"/>
            </a:endParaRPr>
          </a:p>
        </p:txBody>
      </p:sp>
    </p:spTree>
    <p:extLst>
      <p:ext uri="{BB962C8B-B14F-4D97-AF65-F5344CB8AC3E}">
        <p14:creationId xmlns:p14="http://schemas.microsoft.com/office/powerpoint/2010/main" val="1858359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847055"/>
            <a:ext cx="9216000" cy="378180"/>
          </a:xfrm>
        </p:spPr>
        <p:txBody>
          <a:bodyPr>
            <a:noAutofit/>
          </a:bodyPr>
          <a:lstStyle/>
          <a:p>
            <a:r>
              <a:rPr lang="en-US" altLang="ja-JP" dirty="0" err="1"/>
              <a:t>gBizID</a:t>
            </a:r>
            <a:r>
              <a:rPr lang="ja-JP" altLang="en-US" dirty="0"/>
              <a:t>プライムの作成方法</a:t>
            </a:r>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ja-JP" altLang="en-US" dirty="0"/>
              <a:t>１</a:t>
            </a:r>
            <a:r>
              <a:rPr lang="en-US" altLang="ja-JP" dirty="0"/>
              <a:t>.2 G</a:t>
            </a:r>
            <a:r>
              <a:rPr lang="ja-JP" altLang="en-US" dirty="0"/>
              <a:t>ビズ</a:t>
            </a:r>
            <a:r>
              <a:rPr lang="en-US" altLang="ja-JP" dirty="0"/>
              <a:t>ID</a:t>
            </a:r>
            <a:r>
              <a:rPr lang="ja-JP" altLang="en-US" dirty="0"/>
              <a:t>の取得</a:t>
            </a:r>
          </a:p>
        </p:txBody>
      </p:sp>
      <p:sp>
        <p:nvSpPr>
          <p:cNvPr id="13" name="コンテンツ プレースホルダー 5">
            <a:extLst>
              <a:ext uri="{FF2B5EF4-FFF2-40B4-BE49-F238E27FC236}">
                <a16:creationId xmlns:a16="http://schemas.microsoft.com/office/drawing/2014/main" id="{A4CC5BD0-3B1E-4217-9079-E762C859ABE7}"/>
              </a:ext>
            </a:extLst>
          </p:cNvPr>
          <p:cNvSpPr txBox="1">
            <a:spLocks/>
          </p:cNvSpPr>
          <p:nvPr/>
        </p:nvSpPr>
        <p:spPr>
          <a:xfrm>
            <a:off x="539904" y="1665369"/>
            <a:ext cx="9612001" cy="590931"/>
          </a:xfrm>
          <a:prstGeom prst="rect">
            <a:avLst/>
          </a:prstGeom>
        </p:spPr>
        <p:txBody>
          <a:bodyPr vert="horz" wrap="square" lIns="0" tIns="0" rIns="0" bIns="0" rtlCol="0" anchor="b" anchorCtr="0">
            <a:spAutoFit/>
          </a:bodyPr>
          <a:lstStyle>
            <a:lvl1pPr marL="0" marR="0" indent="0" algn="l" defTabSz="1007772" rtl="0" eaLnBrk="1" fontAlgn="ctr" latinLnBrk="0" hangingPunct="1">
              <a:lnSpc>
                <a:spcPct val="120000"/>
              </a:lnSpc>
              <a:spcBef>
                <a:spcPts val="0"/>
              </a:spcBef>
              <a:spcAft>
                <a:spcPts val="600"/>
              </a:spcAft>
              <a:buClr>
                <a:schemeClr val="tx2"/>
              </a:buClr>
              <a:buSzTx/>
              <a:buFont typeface="Arial" panose="020B0604020202020204" pitchFamily="34" charset="0"/>
              <a:buNone/>
              <a:tabLst/>
              <a:defRPr kumimoji="1" sz="1600" b="1" kern="1200" spc="100" baseline="0">
                <a:solidFill>
                  <a:schemeClr val="accent2"/>
                </a:solidFill>
                <a:latin typeface="+mj-ea"/>
                <a:ea typeface="+mj-ea"/>
                <a:cs typeface="+mn-cs"/>
              </a:defRPr>
            </a:lvl1pPr>
            <a:lvl2pPr marL="360000" marR="0" indent="-180000" algn="l" defTabSz="1007772" rtl="0" eaLnBrk="1" fontAlgn="auto" latinLnBrk="0" hangingPunct="1">
              <a:lnSpc>
                <a:spcPct val="120000"/>
              </a:lnSpc>
              <a:spcBef>
                <a:spcPts val="0"/>
              </a:spcBef>
              <a:spcAft>
                <a:spcPts val="6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6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アカウントを持っていない方が</a:t>
            </a:r>
            <a:r>
              <a:rPr lang="en-US" altLang="ja-JP" dirty="0" err="1"/>
              <a:t>gBizID</a:t>
            </a:r>
            <a:r>
              <a:rPr lang="ja-JP" altLang="en-US" dirty="0"/>
              <a:t>プライムのアカウントを作成する手順です。</a:t>
            </a:r>
            <a:r>
              <a:rPr lang="en-US" altLang="ja-JP" dirty="0"/>
              <a:t/>
            </a:r>
            <a:br>
              <a:rPr lang="en-US" altLang="ja-JP" dirty="0"/>
            </a:br>
            <a:r>
              <a:rPr lang="ja-JP" altLang="en-US" dirty="0"/>
              <a:t>また、書類審査は原則、</a:t>
            </a:r>
            <a:r>
              <a:rPr lang="en-US" altLang="ja-JP" dirty="0"/>
              <a:t>2</a:t>
            </a:r>
            <a:r>
              <a:rPr lang="ja-JP" altLang="en-US" dirty="0"/>
              <a:t>週間以内です。ご注意ください。</a:t>
            </a:r>
          </a:p>
        </p:txBody>
      </p:sp>
      <p:pic>
        <p:nvPicPr>
          <p:cNvPr id="3" name="図 2">
            <a:extLst>
              <a:ext uri="{FF2B5EF4-FFF2-40B4-BE49-F238E27FC236}">
                <a16:creationId xmlns:a16="http://schemas.microsoft.com/office/drawing/2014/main" id="{A4E6A2D7-891E-4A55-8698-BF60B3B7A4F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61141" y="2405148"/>
            <a:ext cx="8569530" cy="4229885"/>
          </a:xfrm>
          <a:prstGeom prst="rect">
            <a:avLst/>
          </a:prstGeom>
        </p:spPr>
      </p:pic>
      <p:sp>
        <p:nvSpPr>
          <p:cNvPr id="12" name="テキスト プレースホルダー 6">
            <a:extLst>
              <a:ext uri="{FF2B5EF4-FFF2-40B4-BE49-F238E27FC236}">
                <a16:creationId xmlns:a16="http://schemas.microsoft.com/office/drawing/2014/main" id="{A39A22DE-FBD3-F929-5036-675E6CC8FBD4}"/>
              </a:ext>
            </a:extLst>
          </p:cNvPr>
          <p:cNvSpPr>
            <a:spLocks noGrp="1"/>
          </p:cNvSpPr>
          <p:nvPr>
            <p:ph type="body" sz="quarter" idx="20"/>
          </p:nvPr>
        </p:nvSpPr>
        <p:spPr>
          <a:xfrm>
            <a:off x="538163" y="6825966"/>
            <a:ext cx="9612000" cy="406265"/>
          </a:xfrm>
        </p:spPr>
        <p:txBody>
          <a:bodyPr>
            <a:spAutoFit/>
          </a:bodyPr>
          <a:lstStyle/>
          <a:p>
            <a:r>
              <a:rPr lang="ja-JP" altLang="en-US" dirty="0"/>
              <a:t>出所）</a:t>
            </a:r>
            <a:r>
              <a:rPr lang="en-US" altLang="ja-JP" dirty="0"/>
              <a:t>G</a:t>
            </a:r>
            <a:r>
              <a:rPr lang="ja-JP" altLang="en-US" dirty="0"/>
              <a:t>ビズ</a:t>
            </a:r>
            <a:r>
              <a:rPr lang="en-US" altLang="ja-JP" dirty="0"/>
              <a:t>ID</a:t>
            </a:r>
            <a:r>
              <a:rPr lang="ja-JP" altLang="en-US" dirty="0"/>
              <a:t> クイックマニュアル </a:t>
            </a:r>
            <a:r>
              <a:rPr lang="en-US" altLang="ja-JP" dirty="0" err="1"/>
              <a:t>gBizID</a:t>
            </a:r>
            <a:r>
              <a:rPr lang="ja-JP" altLang="en-US" dirty="0"/>
              <a:t>プライム編 </a:t>
            </a:r>
            <a:r>
              <a:rPr lang="en-US" altLang="ja-JP" dirty="0"/>
              <a:t/>
            </a:r>
            <a:br>
              <a:rPr lang="en-US" altLang="ja-JP" dirty="0"/>
            </a:br>
            <a:r>
              <a:rPr lang="ja-JP" altLang="en-US" dirty="0"/>
              <a:t>（</a:t>
            </a:r>
            <a:r>
              <a:rPr lang="en-US" altLang="ja-JP" dirty="0">
                <a:hlinkClick r:id="rId3"/>
              </a:rPr>
              <a:t>https://gbiz-id.go.jp/top/manual/pdf/QuickManual_Prime.pdf</a:t>
            </a:r>
            <a:r>
              <a:rPr lang="ja-JP" altLang="en-US" dirty="0"/>
              <a:t>　閲覧日：令和</a:t>
            </a:r>
            <a:r>
              <a:rPr lang="en-US" altLang="ja-JP" dirty="0"/>
              <a:t>5</a:t>
            </a:r>
            <a:r>
              <a:rPr lang="ja-JP" altLang="en-US" dirty="0"/>
              <a:t>年</a:t>
            </a:r>
            <a:r>
              <a:rPr lang="en-US" altLang="ja-JP" dirty="0"/>
              <a:t>3</a:t>
            </a:r>
            <a:r>
              <a:rPr lang="ja-JP" altLang="en-US" dirty="0"/>
              <a:t>月</a:t>
            </a:r>
            <a:r>
              <a:rPr lang="en-US" altLang="ja-JP" dirty="0"/>
              <a:t>1</a:t>
            </a:r>
            <a:r>
              <a:rPr lang="ja-JP" altLang="en-US" dirty="0"/>
              <a:t>日）</a:t>
            </a:r>
            <a:endParaRPr lang="en-US" altLang="ja-JP" dirty="0"/>
          </a:p>
          <a:p>
            <a:r>
              <a:rPr lang="en-US" altLang="ja-JP" dirty="0">
                <a:latin typeface="+mn-lt"/>
              </a:rPr>
              <a:t>※</a:t>
            </a:r>
            <a:r>
              <a:rPr lang="ja-JP" altLang="en-US" dirty="0">
                <a:latin typeface="+mn-lt"/>
              </a:rPr>
              <a:t>最新情報は上記ホームページをご確認ください。</a:t>
            </a:r>
            <a:endParaRPr lang="en-US" altLang="ja-JP" dirty="0">
              <a:latin typeface="+mn-lt"/>
            </a:endParaRPr>
          </a:p>
        </p:txBody>
      </p:sp>
    </p:spTree>
    <p:extLst>
      <p:ext uri="{BB962C8B-B14F-4D97-AF65-F5344CB8AC3E}">
        <p14:creationId xmlns:p14="http://schemas.microsoft.com/office/powerpoint/2010/main" val="589034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847055"/>
            <a:ext cx="9216000" cy="378180"/>
          </a:xfrm>
        </p:spPr>
        <p:txBody>
          <a:bodyPr>
            <a:noAutofit/>
          </a:bodyPr>
          <a:lstStyle/>
          <a:p>
            <a:r>
              <a:rPr lang="en-US" altLang="ja-JP" dirty="0" err="1"/>
              <a:t>gBizID</a:t>
            </a:r>
            <a:r>
              <a:rPr lang="ja-JP" altLang="en-US" dirty="0"/>
              <a:t>プライムの作成方法</a:t>
            </a:r>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ja-JP" altLang="en-US" dirty="0"/>
              <a:t>１</a:t>
            </a:r>
            <a:r>
              <a:rPr lang="en-US" altLang="ja-JP" dirty="0"/>
              <a:t>.2 G</a:t>
            </a:r>
            <a:r>
              <a:rPr lang="ja-JP" altLang="en-US" dirty="0"/>
              <a:t>ビズ</a:t>
            </a:r>
            <a:r>
              <a:rPr lang="en-US" altLang="ja-JP" dirty="0"/>
              <a:t>ID</a:t>
            </a:r>
            <a:r>
              <a:rPr lang="ja-JP" altLang="en-US" dirty="0"/>
              <a:t>の取得</a:t>
            </a:r>
          </a:p>
        </p:txBody>
      </p:sp>
      <p:sp>
        <p:nvSpPr>
          <p:cNvPr id="13" name="コンテンツ プレースホルダー 5">
            <a:extLst>
              <a:ext uri="{FF2B5EF4-FFF2-40B4-BE49-F238E27FC236}">
                <a16:creationId xmlns:a16="http://schemas.microsoft.com/office/drawing/2014/main" id="{A4CC5BD0-3B1E-4217-9079-E762C859ABE7}"/>
              </a:ext>
            </a:extLst>
          </p:cNvPr>
          <p:cNvSpPr txBox="1">
            <a:spLocks/>
          </p:cNvSpPr>
          <p:nvPr/>
        </p:nvSpPr>
        <p:spPr>
          <a:xfrm>
            <a:off x="539904" y="1665369"/>
            <a:ext cx="9612001" cy="590931"/>
          </a:xfrm>
          <a:prstGeom prst="rect">
            <a:avLst/>
          </a:prstGeom>
        </p:spPr>
        <p:txBody>
          <a:bodyPr vert="horz" wrap="square" lIns="0" tIns="0" rIns="0" bIns="0" rtlCol="0" anchor="b" anchorCtr="0">
            <a:spAutoFit/>
          </a:bodyPr>
          <a:lstStyle>
            <a:lvl1pPr marL="0" marR="0" indent="0" algn="l" defTabSz="1007772" rtl="0" eaLnBrk="1" fontAlgn="ctr" latinLnBrk="0" hangingPunct="1">
              <a:lnSpc>
                <a:spcPct val="120000"/>
              </a:lnSpc>
              <a:spcBef>
                <a:spcPts val="0"/>
              </a:spcBef>
              <a:spcAft>
                <a:spcPts val="600"/>
              </a:spcAft>
              <a:buClr>
                <a:schemeClr val="tx2"/>
              </a:buClr>
              <a:buSzTx/>
              <a:buFont typeface="Arial" panose="020B0604020202020204" pitchFamily="34" charset="0"/>
              <a:buNone/>
              <a:tabLst/>
              <a:defRPr kumimoji="1" sz="1600" b="1" kern="1200" spc="100" baseline="0">
                <a:solidFill>
                  <a:schemeClr val="accent2"/>
                </a:solidFill>
                <a:latin typeface="+mj-ea"/>
                <a:ea typeface="+mj-ea"/>
                <a:cs typeface="+mn-cs"/>
              </a:defRPr>
            </a:lvl1pPr>
            <a:lvl2pPr marL="360000" marR="0" indent="-180000" algn="l" defTabSz="1007772" rtl="0" eaLnBrk="1" fontAlgn="auto" latinLnBrk="0" hangingPunct="1">
              <a:lnSpc>
                <a:spcPct val="120000"/>
              </a:lnSpc>
              <a:spcBef>
                <a:spcPts val="0"/>
              </a:spcBef>
              <a:spcAft>
                <a:spcPts val="6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6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アカウントを持っていない方が</a:t>
            </a:r>
            <a:r>
              <a:rPr lang="en-US" altLang="ja-JP" dirty="0" err="1"/>
              <a:t>gBizID</a:t>
            </a:r>
            <a:r>
              <a:rPr lang="ja-JP" altLang="en-US" dirty="0"/>
              <a:t>プライムのアカウントを作成する手順です。</a:t>
            </a:r>
            <a:r>
              <a:rPr lang="en-US" altLang="ja-JP" dirty="0"/>
              <a:t/>
            </a:r>
            <a:br>
              <a:rPr lang="en-US" altLang="ja-JP" dirty="0"/>
            </a:br>
            <a:r>
              <a:rPr lang="ja-JP" altLang="en-US" dirty="0"/>
              <a:t>また、書類審査は原則、</a:t>
            </a:r>
            <a:r>
              <a:rPr lang="en-US" altLang="ja-JP" dirty="0"/>
              <a:t>2</a:t>
            </a:r>
            <a:r>
              <a:rPr lang="ja-JP" altLang="en-US" dirty="0"/>
              <a:t>週間以内です。ご注意ください。</a:t>
            </a:r>
          </a:p>
        </p:txBody>
      </p:sp>
      <p:pic>
        <p:nvPicPr>
          <p:cNvPr id="6" name="図 5">
            <a:extLst>
              <a:ext uri="{FF2B5EF4-FFF2-40B4-BE49-F238E27FC236}">
                <a16:creationId xmlns:a16="http://schemas.microsoft.com/office/drawing/2014/main" id="{DE1B33A3-8048-4B51-B4FA-D4491D7BFE5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9649" y="2696434"/>
            <a:ext cx="9472513" cy="3374968"/>
          </a:xfrm>
          <a:prstGeom prst="rect">
            <a:avLst/>
          </a:prstGeom>
          <a:ln w="12700">
            <a:solidFill>
              <a:schemeClr val="accent1"/>
            </a:solidFill>
          </a:ln>
        </p:spPr>
      </p:pic>
      <p:sp>
        <p:nvSpPr>
          <p:cNvPr id="12" name="テキスト プレースホルダー 6">
            <a:extLst>
              <a:ext uri="{FF2B5EF4-FFF2-40B4-BE49-F238E27FC236}">
                <a16:creationId xmlns:a16="http://schemas.microsoft.com/office/drawing/2014/main" id="{1AB6AF39-643A-E97D-110B-54A318CC041F}"/>
              </a:ext>
            </a:extLst>
          </p:cNvPr>
          <p:cNvSpPr>
            <a:spLocks noGrp="1"/>
          </p:cNvSpPr>
          <p:nvPr>
            <p:ph type="body" sz="quarter" idx="20"/>
          </p:nvPr>
        </p:nvSpPr>
        <p:spPr>
          <a:xfrm>
            <a:off x="538163" y="6825966"/>
            <a:ext cx="9612000" cy="406265"/>
          </a:xfrm>
        </p:spPr>
        <p:txBody>
          <a:bodyPr>
            <a:spAutoFit/>
          </a:bodyPr>
          <a:lstStyle/>
          <a:p>
            <a:r>
              <a:rPr lang="ja-JP" altLang="en-US" dirty="0"/>
              <a:t>出所）</a:t>
            </a:r>
            <a:r>
              <a:rPr lang="en-US" altLang="ja-JP" dirty="0"/>
              <a:t>G</a:t>
            </a:r>
            <a:r>
              <a:rPr lang="ja-JP" altLang="en-US" dirty="0"/>
              <a:t>ビズ</a:t>
            </a:r>
            <a:r>
              <a:rPr lang="en-US" altLang="ja-JP" dirty="0"/>
              <a:t>ID</a:t>
            </a:r>
            <a:r>
              <a:rPr lang="ja-JP" altLang="en-US" dirty="0"/>
              <a:t> クイックマニュアル </a:t>
            </a:r>
            <a:r>
              <a:rPr lang="en-US" altLang="ja-JP" dirty="0" err="1"/>
              <a:t>gBizID</a:t>
            </a:r>
            <a:r>
              <a:rPr lang="ja-JP" altLang="en-US" dirty="0"/>
              <a:t>プライム編 </a:t>
            </a:r>
            <a:r>
              <a:rPr lang="en-US" altLang="ja-JP" dirty="0"/>
              <a:t/>
            </a:r>
            <a:br>
              <a:rPr lang="en-US" altLang="ja-JP" dirty="0"/>
            </a:br>
            <a:r>
              <a:rPr lang="ja-JP" altLang="en-US" dirty="0"/>
              <a:t>（</a:t>
            </a:r>
            <a:r>
              <a:rPr lang="en-US" altLang="ja-JP" dirty="0">
                <a:hlinkClick r:id="rId3"/>
              </a:rPr>
              <a:t>https://gbiz-id.go.jp/top/manual/pdf/QuickManual_Prime.pdf</a:t>
            </a:r>
            <a:r>
              <a:rPr lang="ja-JP" altLang="en-US" dirty="0"/>
              <a:t>　閲覧日：令和</a:t>
            </a:r>
            <a:r>
              <a:rPr lang="en-US" altLang="ja-JP" dirty="0"/>
              <a:t>5</a:t>
            </a:r>
            <a:r>
              <a:rPr lang="ja-JP" altLang="en-US" dirty="0"/>
              <a:t>年</a:t>
            </a:r>
            <a:r>
              <a:rPr lang="en-US" altLang="ja-JP" dirty="0"/>
              <a:t>3</a:t>
            </a:r>
            <a:r>
              <a:rPr lang="ja-JP" altLang="en-US" dirty="0"/>
              <a:t>月</a:t>
            </a:r>
            <a:r>
              <a:rPr lang="en-US" altLang="ja-JP" dirty="0"/>
              <a:t>1</a:t>
            </a:r>
            <a:r>
              <a:rPr lang="ja-JP" altLang="en-US" dirty="0"/>
              <a:t>日）</a:t>
            </a:r>
            <a:endParaRPr lang="en-US" altLang="ja-JP" dirty="0"/>
          </a:p>
          <a:p>
            <a:r>
              <a:rPr lang="en-US" altLang="ja-JP" dirty="0">
                <a:latin typeface="+mn-lt"/>
              </a:rPr>
              <a:t>※</a:t>
            </a:r>
            <a:r>
              <a:rPr lang="ja-JP" altLang="en-US" dirty="0">
                <a:latin typeface="+mn-lt"/>
              </a:rPr>
              <a:t>最新情報は上記ホームページをご確認ください。</a:t>
            </a:r>
            <a:endParaRPr lang="en-US" altLang="ja-JP" dirty="0">
              <a:latin typeface="+mn-lt"/>
            </a:endParaRPr>
          </a:p>
        </p:txBody>
      </p:sp>
    </p:spTree>
    <p:extLst>
      <p:ext uri="{BB962C8B-B14F-4D97-AF65-F5344CB8AC3E}">
        <p14:creationId xmlns:p14="http://schemas.microsoft.com/office/powerpoint/2010/main" val="281338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847055"/>
            <a:ext cx="9216000" cy="378180"/>
          </a:xfrm>
        </p:spPr>
        <p:txBody>
          <a:bodyPr>
            <a:noAutofit/>
          </a:bodyPr>
          <a:lstStyle/>
          <a:p>
            <a:r>
              <a:rPr lang="en-US" altLang="ja-JP" dirty="0" err="1"/>
              <a:t>gBizID</a:t>
            </a:r>
            <a:r>
              <a:rPr lang="ja-JP" altLang="en-US" dirty="0"/>
              <a:t>プライムの作成方法</a:t>
            </a:r>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ja-JP" altLang="en-US" dirty="0"/>
              <a:t>１</a:t>
            </a:r>
            <a:r>
              <a:rPr lang="en-US" altLang="ja-JP" dirty="0"/>
              <a:t>.2 G</a:t>
            </a:r>
            <a:r>
              <a:rPr lang="ja-JP" altLang="en-US" dirty="0"/>
              <a:t>ビズ</a:t>
            </a:r>
            <a:r>
              <a:rPr lang="en-US" altLang="ja-JP" dirty="0"/>
              <a:t>ID</a:t>
            </a:r>
            <a:r>
              <a:rPr lang="ja-JP" altLang="en-US" dirty="0"/>
              <a:t>の取得</a:t>
            </a:r>
          </a:p>
        </p:txBody>
      </p:sp>
      <p:sp>
        <p:nvSpPr>
          <p:cNvPr id="13" name="コンテンツ プレースホルダー 5">
            <a:extLst>
              <a:ext uri="{FF2B5EF4-FFF2-40B4-BE49-F238E27FC236}">
                <a16:creationId xmlns:a16="http://schemas.microsoft.com/office/drawing/2014/main" id="{A4CC5BD0-3B1E-4217-9079-E762C859ABE7}"/>
              </a:ext>
            </a:extLst>
          </p:cNvPr>
          <p:cNvSpPr txBox="1">
            <a:spLocks/>
          </p:cNvSpPr>
          <p:nvPr/>
        </p:nvSpPr>
        <p:spPr>
          <a:xfrm>
            <a:off x="539904" y="1665369"/>
            <a:ext cx="9612001" cy="590931"/>
          </a:xfrm>
          <a:prstGeom prst="rect">
            <a:avLst/>
          </a:prstGeom>
        </p:spPr>
        <p:txBody>
          <a:bodyPr vert="horz" wrap="square" lIns="0" tIns="0" rIns="0" bIns="0" rtlCol="0" anchor="b" anchorCtr="0">
            <a:spAutoFit/>
          </a:bodyPr>
          <a:lstStyle>
            <a:lvl1pPr marL="0" marR="0" indent="0" algn="l" defTabSz="1007772" rtl="0" eaLnBrk="1" fontAlgn="ctr" latinLnBrk="0" hangingPunct="1">
              <a:lnSpc>
                <a:spcPct val="120000"/>
              </a:lnSpc>
              <a:spcBef>
                <a:spcPts val="0"/>
              </a:spcBef>
              <a:spcAft>
                <a:spcPts val="600"/>
              </a:spcAft>
              <a:buClr>
                <a:schemeClr val="tx2"/>
              </a:buClr>
              <a:buSzTx/>
              <a:buFont typeface="Arial" panose="020B0604020202020204" pitchFamily="34" charset="0"/>
              <a:buNone/>
              <a:tabLst/>
              <a:defRPr kumimoji="1" sz="1600" b="1" kern="1200" spc="100" baseline="0">
                <a:solidFill>
                  <a:schemeClr val="accent2"/>
                </a:solidFill>
                <a:latin typeface="+mj-ea"/>
                <a:ea typeface="+mj-ea"/>
                <a:cs typeface="+mn-cs"/>
              </a:defRPr>
            </a:lvl1pPr>
            <a:lvl2pPr marL="360000" marR="0" indent="-180000" algn="l" defTabSz="1007772" rtl="0" eaLnBrk="1" fontAlgn="auto" latinLnBrk="0" hangingPunct="1">
              <a:lnSpc>
                <a:spcPct val="120000"/>
              </a:lnSpc>
              <a:spcBef>
                <a:spcPts val="0"/>
              </a:spcBef>
              <a:spcAft>
                <a:spcPts val="6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6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アカウントを持っていない方が</a:t>
            </a:r>
            <a:r>
              <a:rPr lang="en-US" altLang="ja-JP" dirty="0" err="1"/>
              <a:t>gBizID</a:t>
            </a:r>
            <a:r>
              <a:rPr lang="ja-JP" altLang="en-US" dirty="0"/>
              <a:t>プライムのアカウントを作成する手順です。</a:t>
            </a:r>
            <a:r>
              <a:rPr lang="en-US" altLang="ja-JP" dirty="0"/>
              <a:t/>
            </a:r>
            <a:br>
              <a:rPr lang="en-US" altLang="ja-JP" dirty="0"/>
            </a:br>
            <a:r>
              <a:rPr lang="ja-JP" altLang="en-US" dirty="0"/>
              <a:t>また、書類審査は原則、</a:t>
            </a:r>
            <a:r>
              <a:rPr lang="en-US" altLang="ja-JP" dirty="0"/>
              <a:t>2</a:t>
            </a:r>
            <a:r>
              <a:rPr lang="ja-JP" altLang="en-US" dirty="0"/>
              <a:t>週間以内です。ご注意ください。</a:t>
            </a:r>
          </a:p>
        </p:txBody>
      </p:sp>
      <p:pic>
        <p:nvPicPr>
          <p:cNvPr id="3" name="図 2">
            <a:extLst>
              <a:ext uri="{FF2B5EF4-FFF2-40B4-BE49-F238E27FC236}">
                <a16:creationId xmlns:a16="http://schemas.microsoft.com/office/drawing/2014/main" id="{9D84CC13-1E52-4304-B35F-F80B23DFA3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27658" y="2366356"/>
            <a:ext cx="8828248" cy="4346264"/>
          </a:xfrm>
          <a:prstGeom prst="rect">
            <a:avLst/>
          </a:prstGeom>
        </p:spPr>
      </p:pic>
      <p:sp>
        <p:nvSpPr>
          <p:cNvPr id="12" name="テキスト プレースホルダー 6">
            <a:extLst>
              <a:ext uri="{FF2B5EF4-FFF2-40B4-BE49-F238E27FC236}">
                <a16:creationId xmlns:a16="http://schemas.microsoft.com/office/drawing/2014/main" id="{E23E3147-7B0C-F46E-0A0C-CC5093540AB8}"/>
              </a:ext>
            </a:extLst>
          </p:cNvPr>
          <p:cNvSpPr>
            <a:spLocks noGrp="1"/>
          </p:cNvSpPr>
          <p:nvPr>
            <p:ph type="body" sz="quarter" idx="20"/>
          </p:nvPr>
        </p:nvSpPr>
        <p:spPr>
          <a:xfrm>
            <a:off x="538163" y="6825966"/>
            <a:ext cx="9612000" cy="406265"/>
          </a:xfrm>
        </p:spPr>
        <p:txBody>
          <a:bodyPr>
            <a:spAutoFit/>
          </a:bodyPr>
          <a:lstStyle/>
          <a:p>
            <a:r>
              <a:rPr lang="ja-JP" altLang="en-US" dirty="0"/>
              <a:t>出所）</a:t>
            </a:r>
            <a:r>
              <a:rPr lang="en-US" altLang="ja-JP" dirty="0"/>
              <a:t>G</a:t>
            </a:r>
            <a:r>
              <a:rPr lang="ja-JP" altLang="en-US" dirty="0"/>
              <a:t>ビズ</a:t>
            </a:r>
            <a:r>
              <a:rPr lang="en-US" altLang="ja-JP" dirty="0"/>
              <a:t>ID</a:t>
            </a:r>
            <a:r>
              <a:rPr lang="ja-JP" altLang="en-US" dirty="0"/>
              <a:t> クイックマニュアル </a:t>
            </a:r>
            <a:r>
              <a:rPr lang="en-US" altLang="ja-JP" dirty="0" err="1"/>
              <a:t>gBizID</a:t>
            </a:r>
            <a:r>
              <a:rPr lang="ja-JP" altLang="en-US" dirty="0"/>
              <a:t>プライム編 </a:t>
            </a:r>
            <a:r>
              <a:rPr lang="en-US" altLang="ja-JP" dirty="0"/>
              <a:t/>
            </a:r>
            <a:br>
              <a:rPr lang="en-US" altLang="ja-JP" dirty="0"/>
            </a:br>
            <a:r>
              <a:rPr lang="ja-JP" altLang="en-US" dirty="0"/>
              <a:t>（</a:t>
            </a:r>
            <a:r>
              <a:rPr lang="en-US" altLang="ja-JP" dirty="0">
                <a:hlinkClick r:id="rId3"/>
              </a:rPr>
              <a:t>https://gbiz-id.go.jp/top/manual/pdf/QuickManual_Prime.pdf</a:t>
            </a:r>
            <a:r>
              <a:rPr lang="ja-JP" altLang="en-US" dirty="0"/>
              <a:t>　閲覧日：令和</a:t>
            </a:r>
            <a:r>
              <a:rPr lang="en-US" altLang="ja-JP" dirty="0"/>
              <a:t>5</a:t>
            </a:r>
            <a:r>
              <a:rPr lang="ja-JP" altLang="en-US" dirty="0"/>
              <a:t>年</a:t>
            </a:r>
            <a:r>
              <a:rPr lang="en-US" altLang="ja-JP" dirty="0"/>
              <a:t>3</a:t>
            </a:r>
            <a:r>
              <a:rPr lang="ja-JP" altLang="en-US" dirty="0"/>
              <a:t>月</a:t>
            </a:r>
            <a:r>
              <a:rPr lang="en-US" altLang="ja-JP" dirty="0"/>
              <a:t>1</a:t>
            </a:r>
            <a:r>
              <a:rPr lang="ja-JP" altLang="en-US" dirty="0"/>
              <a:t>日）</a:t>
            </a:r>
            <a:endParaRPr lang="en-US" altLang="ja-JP" dirty="0"/>
          </a:p>
          <a:p>
            <a:r>
              <a:rPr lang="en-US" altLang="ja-JP" dirty="0">
                <a:latin typeface="+mn-lt"/>
              </a:rPr>
              <a:t>※</a:t>
            </a:r>
            <a:r>
              <a:rPr lang="ja-JP" altLang="en-US" dirty="0">
                <a:latin typeface="+mn-lt"/>
              </a:rPr>
              <a:t>最新情報は上記ホームページをご確認ください。</a:t>
            </a:r>
            <a:endParaRPr lang="en-US" altLang="ja-JP" dirty="0">
              <a:latin typeface="+mn-lt"/>
            </a:endParaRPr>
          </a:p>
        </p:txBody>
      </p:sp>
    </p:spTree>
    <p:extLst>
      <p:ext uri="{BB962C8B-B14F-4D97-AF65-F5344CB8AC3E}">
        <p14:creationId xmlns:p14="http://schemas.microsoft.com/office/powerpoint/2010/main" val="3065782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847055"/>
            <a:ext cx="9216000" cy="378180"/>
          </a:xfrm>
        </p:spPr>
        <p:txBody>
          <a:bodyPr>
            <a:noAutofit/>
          </a:bodyPr>
          <a:lstStyle/>
          <a:p>
            <a:r>
              <a:rPr lang="en-US" altLang="ja-JP" dirty="0" err="1"/>
              <a:t>gBizID</a:t>
            </a:r>
            <a:r>
              <a:rPr lang="ja-JP" altLang="en-US" dirty="0"/>
              <a:t>プライムの作成方法</a:t>
            </a:r>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ja-JP" altLang="en-US" dirty="0"/>
              <a:t>１</a:t>
            </a:r>
            <a:r>
              <a:rPr lang="en-US" altLang="ja-JP" dirty="0"/>
              <a:t>.2 G</a:t>
            </a:r>
            <a:r>
              <a:rPr lang="ja-JP" altLang="en-US" dirty="0"/>
              <a:t>ビズ</a:t>
            </a:r>
            <a:r>
              <a:rPr lang="en-US" altLang="ja-JP" dirty="0"/>
              <a:t>ID</a:t>
            </a:r>
            <a:r>
              <a:rPr lang="ja-JP" altLang="en-US" dirty="0"/>
              <a:t>の取得</a:t>
            </a:r>
          </a:p>
        </p:txBody>
      </p:sp>
      <p:sp>
        <p:nvSpPr>
          <p:cNvPr id="13" name="コンテンツ プレースホルダー 5">
            <a:extLst>
              <a:ext uri="{FF2B5EF4-FFF2-40B4-BE49-F238E27FC236}">
                <a16:creationId xmlns:a16="http://schemas.microsoft.com/office/drawing/2014/main" id="{A4CC5BD0-3B1E-4217-9079-E762C859ABE7}"/>
              </a:ext>
            </a:extLst>
          </p:cNvPr>
          <p:cNvSpPr txBox="1">
            <a:spLocks/>
          </p:cNvSpPr>
          <p:nvPr/>
        </p:nvSpPr>
        <p:spPr>
          <a:xfrm>
            <a:off x="539904" y="1665369"/>
            <a:ext cx="9612001" cy="590931"/>
          </a:xfrm>
          <a:prstGeom prst="rect">
            <a:avLst/>
          </a:prstGeom>
        </p:spPr>
        <p:txBody>
          <a:bodyPr vert="horz" wrap="square" lIns="0" tIns="0" rIns="0" bIns="0" rtlCol="0" anchor="b" anchorCtr="0">
            <a:spAutoFit/>
          </a:bodyPr>
          <a:lstStyle>
            <a:lvl1pPr marL="0" marR="0" indent="0" algn="l" defTabSz="1007772" rtl="0" eaLnBrk="1" fontAlgn="ctr" latinLnBrk="0" hangingPunct="1">
              <a:lnSpc>
                <a:spcPct val="120000"/>
              </a:lnSpc>
              <a:spcBef>
                <a:spcPts val="0"/>
              </a:spcBef>
              <a:spcAft>
                <a:spcPts val="600"/>
              </a:spcAft>
              <a:buClr>
                <a:schemeClr val="tx2"/>
              </a:buClr>
              <a:buSzTx/>
              <a:buFont typeface="Arial" panose="020B0604020202020204" pitchFamily="34" charset="0"/>
              <a:buNone/>
              <a:tabLst/>
              <a:defRPr kumimoji="1" sz="1600" b="1" kern="1200" spc="100" baseline="0">
                <a:solidFill>
                  <a:schemeClr val="accent2"/>
                </a:solidFill>
                <a:latin typeface="+mj-ea"/>
                <a:ea typeface="+mj-ea"/>
                <a:cs typeface="+mn-cs"/>
              </a:defRPr>
            </a:lvl1pPr>
            <a:lvl2pPr marL="360000" marR="0" indent="-180000" algn="l" defTabSz="1007772" rtl="0" eaLnBrk="1" fontAlgn="auto" latinLnBrk="0" hangingPunct="1">
              <a:lnSpc>
                <a:spcPct val="120000"/>
              </a:lnSpc>
              <a:spcBef>
                <a:spcPts val="0"/>
              </a:spcBef>
              <a:spcAft>
                <a:spcPts val="6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6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アカウントを持っていない方が</a:t>
            </a:r>
            <a:r>
              <a:rPr lang="en-US" altLang="ja-JP" dirty="0" err="1"/>
              <a:t>gBizID</a:t>
            </a:r>
            <a:r>
              <a:rPr lang="ja-JP" altLang="en-US" dirty="0"/>
              <a:t>プライムのアカウントを作成する手順です。</a:t>
            </a:r>
            <a:r>
              <a:rPr lang="en-US" altLang="ja-JP" dirty="0"/>
              <a:t/>
            </a:r>
            <a:br>
              <a:rPr lang="en-US" altLang="ja-JP" dirty="0"/>
            </a:br>
            <a:r>
              <a:rPr lang="ja-JP" altLang="en-US" dirty="0"/>
              <a:t>また、書類審査は原則、</a:t>
            </a:r>
            <a:r>
              <a:rPr lang="en-US" altLang="ja-JP" dirty="0"/>
              <a:t>2</a:t>
            </a:r>
            <a:r>
              <a:rPr lang="ja-JP" altLang="en-US" dirty="0"/>
              <a:t>週間以内です。ご注意ください。</a:t>
            </a:r>
          </a:p>
        </p:txBody>
      </p:sp>
      <p:pic>
        <p:nvPicPr>
          <p:cNvPr id="6" name="図 5">
            <a:extLst>
              <a:ext uri="{FF2B5EF4-FFF2-40B4-BE49-F238E27FC236}">
                <a16:creationId xmlns:a16="http://schemas.microsoft.com/office/drawing/2014/main" id="{A37D9F8B-0337-4638-A0DD-E5C1D0AD7BA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32969" y="2624390"/>
            <a:ext cx="9225874" cy="3702179"/>
          </a:xfrm>
          <a:prstGeom prst="rect">
            <a:avLst/>
          </a:prstGeom>
        </p:spPr>
      </p:pic>
      <p:sp>
        <p:nvSpPr>
          <p:cNvPr id="12" name="テキスト プレースホルダー 6">
            <a:extLst>
              <a:ext uri="{FF2B5EF4-FFF2-40B4-BE49-F238E27FC236}">
                <a16:creationId xmlns:a16="http://schemas.microsoft.com/office/drawing/2014/main" id="{E31C2A3E-C660-58A6-A7CA-D79080DC279F}"/>
              </a:ext>
            </a:extLst>
          </p:cNvPr>
          <p:cNvSpPr>
            <a:spLocks noGrp="1"/>
          </p:cNvSpPr>
          <p:nvPr>
            <p:ph type="body" sz="quarter" idx="20"/>
          </p:nvPr>
        </p:nvSpPr>
        <p:spPr>
          <a:xfrm>
            <a:off x="538163" y="6825966"/>
            <a:ext cx="9612000" cy="406265"/>
          </a:xfrm>
        </p:spPr>
        <p:txBody>
          <a:bodyPr>
            <a:spAutoFit/>
          </a:bodyPr>
          <a:lstStyle/>
          <a:p>
            <a:r>
              <a:rPr lang="ja-JP" altLang="en-US" dirty="0"/>
              <a:t>出所）</a:t>
            </a:r>
            <a:r>
              <a:rPr lang="en-US" altLang="ja-JP" dirty="0"/>
              <a:t>G</a:t>
            </a:r>
            <a:r>
              <a:rPr lang="ja-JP" altLang="en-US" dirty="0"/>
              <a:t>ビズ</a:t>
            </a:r>
            <a:r>
              <a:rPr lang="en-US" altLang="ja-JP" dirty="0"/>
              <a:t>ID</a:t>
            </a:r>
            <a:r>
              <a:rPr lang="ja-JP" altLang="en-US" dirty="0"/>
              <a:t> クイックマニュアル </a:t>
            </a:r>
            <a:r>
              <a:rPr lang="en-US" altLang="ja-JP" dirty="0" err="1"/>
              <a:t>gBizID</a:t>
            </a:r>
            <a:r>
              <a:rPr lang="ja-JP" altLang="en-US" dirty="0"/>
              <a:t>プライム編 </a:t>
            </a:r>
            <a:r>
              <a:rPr lang="en-US" altLang="ja-JP" dirty="0"/>
              <a:t/>
            </a:r>
            <a:br>
              <a:rPr lang="en-US" altLang="ja-JP" dirty="0"/>
            </a:br>
            <a:r>
              <a:rPr lang="ja-JP" altLang="en-US" dirty="0"/>
              <a:t>（</a:t>
            </a:r>
            <a:r>
              <a:rPr lang="en-US" altLang="ja-JP" dirty="0">
                <a:hlinkClick r:id="rId3"/>
              </a:rPr>
              <a:t>https://gbiz-id.go.jp/top/manual/pdf/QuickManual_Prime.pdf</a:t>
            </a:r>
            <a:r>
              <a:rPr lang="ja-JP" altLang="en-US" dirty="0"/>
              <a:t>　閲覧日：令和</a:t>
            </a:r>
            <a:r>
              <a:rPr lang="en-US" altLang="ja-JP" dirty="0"/>
              <a:t>5</a:t>
            </a:r>
            <a:r>
              <a:rPr lang="ja-JP" altLang="en-US" dirty="0"/>
              <a:t>年</a:t>
            </a:r>
            <a:r>
              <a:rPr lang="en-US" altLang="ja-JP" dirty="0"/>
              <a:t>3</a:t>
            </a:r>
            <a:r>
              <a:rPr lang="ja-JP" altLang="en-US" dirty="0"/>
              <a:t>月</a:t>
            </a:r>
            <a:r>
              <a:rPr lang="en-US" altLang="ja-JP" dirty="0"/>
              <a:t>1</a:t>
            </a:r>
            <a:r>
              <a:rPr lang="ja-JP" altLang="en-US" dirty="0"/>
              <a:t>日）</a:t>
            </a:r>
            <a:endParaRPr lang="en-US" altLang="ja-JP" dirty="0"/>
          </a:p>
          <a:p>
            <a:r>
              <a:rPr lang="en-US" altLang="ja-JP" dirty="0">
                <a:latin typeface="+mn-lt"/>
              </a:rPr>
              <a:t>※</a:t>
            </a:r>
            <a:r>
              <a:rPr lang="ja-JP" altLang="en-US" dirty="0">
                <a:latin typeface="+mn-lt"/>
              </a:rPr>
              <a:t>最新情報は上記ホームページをご確認ください。</a:t>
            </a:r>
            <a:endParaRPr lang="en-US" altLang="ja-JP" dirty="0">
              <a:latin typeface="+mn-lt"/>
            </a:endParaRPr>
          </a:p>
        </p:txBody>
      </p:sp>
    </p:spTree>
    <p:extLst>
      <p:ext uri="{BB962C8B-B14F-4D97-AF65-F5344CB8AC3E}">
        <p14:creationId xmlns:p14="http://schemas.microsoft.com/office/powerpoint/2010/main" val="27293283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235948" y="658005"/>
            <a:ext cx="8219917" cy="7260449"/>
          </a:xfrm>
          <a:prstGeom prst="rect">
            <a:avLst/>
          </a:prstGeom>
        </p:spPr>
        <p:txBody>
          <a:bodyPr wrap="square">
            <a:spAutoFit/>
          </a:bodyPr>
          <a:lstStyle/>
          <a:p>
            <a:pPr lvl="0" defTabSz="1007772">
              <a:lnSpc>
                <a:spcPct val="120000"/>
              </a:lnSpc>
              <a:spcBef>
                <a:spcPts val="1200"/>
              </a:spcBef>
              <a:spcAft>
                <a:spcPts val="600"/>
              </a:spcAft>
              <a:buClr>
                <a:srgbClr val="595758"/>
              </a:buClr>
              <a:tabLst>
                <a:tab pos="7740000" algn="r"/>
              </a:tabLst>
            </a:pPr>
            <a:r>
              <a:rPr kumimoji="1" lang="ja-JP" altLang="en-US" sz="1000" b="1" spc="120" dirty="0">
                <a:solidFill>
                  <a:srgbClr val="3C82F4"/>
                </a:solidFill>
              </a:rPr>
              <a:t>序章</a:t>
            </a:r>
            <a:r>
              <a:rPr kumimoji="1" lang="en-US" altLang="ja-JP" sz="1000" b="1" spc="120" dirty="0">
                <a:solidFill>
                  <a:srgbClr val="3C82F4"/>
                </a:solidFill>
              </a:rPr>
              <a:t>. </a:t>
            </a:r>
            <a:r>
              <a:rPr kumimoji="1" lang="ja-JP" altLang="en-US" sz="1000" b="1" spc="120" dirty="0">
                <a:solidFill>
                  <a:srgbClr val="3C82F4"/>
                </a:solidFill>
              </a:rPr>
              <a:t>目的・背景 </a:t>
            </a:r>
            <a:r>
              <a:rPr kumimoji="1" lang="ja-JP" altLang="en-US" sz="1000" b="1" u="sng" spc="120" baseline="30000" dirty="0">
                <a:solidFill>
                  <a:srgbClr val="3C82F4"/>
                </a:solidFill>
                <a:uFill>
                  <a:solidFill>
                    <a:srgbClr val="3C82F5"/>
                  </a:solidFill>
                </a:uFill>
              </a:rPr>
              <a:t>	</a:t>
            </a:r>
            <a:r>
              <a:rPr kumimoji="1" lang="en-US" altLang="ja-JP" sz="1000" b="1" spc="120" dirty="0">
                <a:solidFill>
                  <a:srgbClr val="3C82F4"/>
                </a:solidFill>
              </a:rPr>
              <a:t>3</a:t>
            </a:r>
          </a:p>
          <a:p>
            <a:pPr marL="180000" lvl="1" defTabSz="1007772">
              <a:lnSpc>
                <a:spcPct val="120000"/>
              </a:lnSpc>
              <a:spcBef>
                <a:spcPts val="400"/>
              </a:spcBef>
              <a:spcAft>
                <a:spcPts val="600"/>
              </a:spcAft>
              <a:buClr>
                <a:srgbClr val="3C82F4"/>
              </a:buClr>
              <a:buSzPct val="70000"/>
              <a:tabLst>
                <a:tab pos="7740000" algn="r"/>
              </a:tabLst>
            </a:pPr>
            <a:r>
              <a:rPr kumimoji="1" lang="en-US" altLang="ja-JP" sz="900" spc="120" dirty="0" smtClean="0">
                <a:solidFill>
                  <a:srgbClr val="000000"/>
                </a:solidFill>
              </a:rPr>
              <a:t>0.1</a:t>
            </a:r>
            <a:r>
              <a:rPr kumimoji="1" lang="ja-JP" altLang="en-US" sz="900" spc="120" dirty="0" smtClean="0">
                <a:solidFill>
                  <a:srgbClr val="000000"/>
                </a:solidFill>
              </a:rPr>
              <a:t>　電子</a:t>
            </a:r>
            <a:r>
              <a:rPr kumimoji="1" lang="ja-JP" altLang="en-US" sz="900" spc="120" dirty="0">
                <a:solidFill>
                  <a:srgbClr val="000000"/>
                </a:solidFill>
              </a:rPr>
              <a:t>申請届出システムの導入目的　</a:t>
            </a:r>
            <a:r>
              <a:rPr kumimoji="1" lang="en-US" altLang="ja-JP" sz="900" u="dotted" spc="120" baseline="30000" dirty="0">
                <a:solidFill>
                  <a:srgbClr val="939292"/>
                </a:solidFill>
              </a:rPr>
              <a:t>	</a:t>
            </a:r>
            <a:r>
              <a:rPr kumimoji="1" lang="en-US" altLang="ja-JP" sz="900" spc="120" dirty="0">
                <a:solidFill>
                  <a:srgbClr val="000000"/>
                </a:solidFill>
              </a:rPr>
              <a:t>4</a:t>
            </a:r>
          </a:p>
          <a:p>
            <a:pPr marL="180000" lvl="1" defTabSz="1007772">
              <a:lnSpc>
                <a:spcPct val="120000"/>
              </a:lnSpc>
              <a:spcBef>
                <a:spcPts val="400"/>
              </a:spcBef>
              <a:spcAft>
                <a:spcPts val="600"/>
              </a:spcAft>
              <a:buClr>
                <a:srgbClr val="3C82F4"/>
              </a:buClr>
              <a:buSzPct val="70000"/>
              <a:tabLst>
                <a:tab pos="7740000" algn="r"/>
              </a:tabLst>
            </a:pPr>
            <a:r>
              <a:rPr kumimoji="1" lang="en-US" altLang="ja-JP" sz="900" spc="120" dirty="0" smtClean="0">
                <a:solidFill>
                  <a:srgbClr val="000000"/>
                </a:solidFill>
              </a:rPr>
              <a:t>0.2</a:t>
            </a:r>
            <a:r>
              <a:rPr kumimoji="1" lang="ja-JP" altLang="en-US" sz="900" spc="120" dirty="0" smtClean="0">
                <a:solidFill>
                  <a:srgbClr val="000000"/>
                </a:solidFill>
              </a:rPr>
              <a:t>　電子</a:t>
            </a:r>
            <a:r>
              <a:rPr kumimoji="1" lang="ja-JP" altLang="en-US" sz="900" spc="120" dirty="0">
                <a:solidFill>
                  <a:srgbClr val="000000"/>
                </a:solidFill>
              </a:rPr>
              <a:t>申請届出システムによる申請・届出のメリット　</a:t>
            </a:r>
            <a:r>
              <a:rPr kumimoji="1" lang="en-US" altLang="ja-JP" sz="900" u="dotted" spc="120" baseline="30000" dirty="0">
                <a:solidFill>
                  <a:srgbClr val="939292"/>
                </a:solidFill>
              </a:rPr>
              <a:t>	</a:t>
            </a:r>
            <a:r>
              <a:rPr kumimoji="1" lang="en-US" altLang="ja-JP" sz="900" spc="120" dirty="0">
                <a:solidFill>
                  <a:srgbClr val="000000"/>
                </a:solidFill>
              </a:rPr>
              <a:t>5</a:t>
            </a:r>
          </a:p>
          <a:p>
            <a:pPr marL="180000" lvl="1" defTabSz="1007772">
              <a:lnSpc>
                <a:spcPct val="120000"/>
              </a:lnSpc>
              <a:spcBef>
                <a:spcPts val="400"/>
              </a:spcBef>
              <a:spcAft>
                <a:spcPts val="600"/>
              </a:spcAft>
              <a:buClr>
                <a:srgbClr val="3C82F4"/>
              </a:buClr>
              <a:buSzPct val="70000"/>
              <a:tabLst>
                <a:tab pos="7740000" algn="r"/>
              </a:tabLst>
            </a:pPr>
            <a:r>
              <a:rPr kumimoji="1" lang="en-US" altLang="ja-JP" sz="900" spc="120" dirty="0" smtClean="0">
                <a:solidFill>
                  <a:srgbClr val="000000"/>
                </a:solidFill>
              </a:rPr>
              <a:t>0.3</a:t>
            </a:r>
            <a:r>
              <a:rPr kumimoji="1" lang="ja-JP" altLang="en-US" sz="900" spc="120" dirty="0" smtClean="0">
                <a:solidFill>
                  <a:srgbClr val="000000"/>
                </a:solidFill>
              </a:rPr>
              <a:t>　電子</a:t>
            </a:r>
            <a:r>
              <a:rPr kumimoji="1" lang="ja-JP" altLang="en-US" sz="900" spc="120" dirty="0">
                <a:solidFill>
                  <a:srgbClr val="000000"/>
                </a:solidFill>
              </a:rPr>
              <a:t>申請届出システム上で提出可能な申請・届出の種類　</a:t>
            </a:r>
            <a:r>
              <a:rPr kumimoji="1" lang="en-US" altLang="ja-JP" sz="900" u="dotted" spc="120" baseline="30000" dirty="0">
                <a:solidFill>
                  <a:srgbClr val="939292"/>
                </a:solidFill>
              </a:rPr>
              <a:t>	</a:t>
            </a:r>
            <a:r>
              <a:rPr kumimoji="1" lang="en-US" altLang="ja-JP" sz="900" spc="120" dirty="0">
                <a:solidFill>
                  <a:srgbClr val="000000"/>
                </a:solidFill>
              </a:rPr>
              <a:t>6</a:t>
            </a:r>
          </a:p>
          <a:p>
            <a:pPr lvl="0" defTabSz="1007772">
              <a:lnSpc>
                <a:spcPct val="120000"/>
              </a:lnSpc>
              <a:spcBef>
                <a:spcPts val="1200"/>
              </a:spcBef>
              <a:spcAft>
                <a:spcPts val="600"/>
              </a:spcAft>
              <a:buClr>
                <a:srgbClr val="595758"/>
              </a:buClr>
              <a:tabLst>
                <a:tab pos="7740000" algn="r"/>
              </a:tabLst>
            </a:pPr>
            <a:r>
              <a:rPr kumimoji="1" lang="ja-JP" altLang="en-US" sz="1000" b="1" spc="120" dirty="0">
                <a:solidFill>
                  <a:srgbClr val="3C82F4"/>
                </a:solidFill>
              </a:rPr>
              <a:t>１</a:t>
            </a:r>
            <a:r>
              <a:rPr kumimoji="1" lang="en-US" altLang="ja-JP" sz="1000" b="1" spc="120" dirty="0">
                <a:solidFill>
                  <a:srgbClr val="3C82F4"/>
                </a:solidFill>
              </a:rPr>
              <a:t>. </a:t>
            </a:r>
            <a:r>
              <a:rPr kumimoji="1" lang="ja-JP" altLang="en-US" sz="1000" b="1" spc="120" dirty="0">
                <a:solidFill>
                  <a:srgbClr val="3C82F4"/>
                </a:solidFill>
              </a:rPr>
              <a:t>電子申請・届出のための事前準備 </a:t>
            </a:r>
            <a:r>
              <a:rPr kumimoji="1" lang="ja-JP" altLang="en-US" sz="1000" b="1" u="sng" spc="120" baseline="30000" dirty="0">
                <a:solidFill>
                  <a:srgbClr val="3C82F4"/>
                </a:solidFill>
                <a:uFill>
                  <a:solidFill>
                    <a:srgbClr val="3C82F5"/>
                  </a:solidFill>
                </a:uFill>
              </a:rPr>
              <a:t>	</a:t>
            </a:r>
            <a:r>
              <a:rPr kumimoji="1" lang="en-US" altLang="ja-JP" sz="1000" b="1" spc="120" dirty="0">
                <a:solidFill>
                  <a:srgbClr val="3C82F4"/>
                </a:solidFill>
              </a:rPr>
              <a:t>7</a:t>
            </a:r>
          </a:p>
          <a:p>
            <a:pPr marL="180000" lvl="1" defTabSz="1007772">
              <a:lnSpc>
                <a:spcPct val="120000"/>
              </a:lnSpc>
              <a:spcBef>
                <a:spcPts val="400"/>
              </a:spcBef>
              <a:spcAft>
                <a:spcPts val="600"/>
              </a:spcAft>
              <a:buClr>
                <a:srgbClr val="3C82F4"/>
              </a:buClr>
              <a:buSzPct val="70000"/>
              <a:tabLst>
                <a:tab pos="7740000" algn="r"/>
              </a:tabLst>
            </a:pPr>
            <a:r>
              <a:rPr kumimoji="1" lang="en-US" altLang="ja-JP" sz="900" spc="120" dirty="0" smtClean="0">
                <a:solidFill>
                  <a:srgbClr val="000000"/>
                </a:solidFill>
              </a:rPr>
              <a:t>1.1</a:t>
            </a:r>
            <a:r>
              <a:rPr kumimoji="1" lang="ja-JP" altLang="en-US" sz="900" spc="120" dirty="0" smtClean="0">
                <a:solidFill>
                  <a:srgbClr val="000000"/>
                </a:solidFill>
              </a:rPr>
              <a:t>　指定権者</a:t>
            </a:r>
            <a:r>
              <a:rPr kumimoji="1" lang="ja-JP" altLang="en-US" sz="900" spc="120" dirty="0">
                <a:solidFill>
                  <a:srgbClr val="000000"/>
                </a:solidFill>
              </a:rPr>
              <a:t>の電子申請届出システムの対応状況の確認　</a:t>
            </a:r>
            <a:r>
              <a:rPr kumimoji="1" lang="en-US" altLang="ja-JP" sz="900" u="dotted" spc="120" baseline="30000" dirty="0">
                <a:solidFill>
                  <a:srgbClr val="939292"/>
                </a:solidFill>
              </a:rPr>
              <a:t>	</a:t>
            </a:r>
            <a:r>
              <a:rPr kumimoji="1" lang="en-US" altLang="ja-JP" sz="900" spc="120" dirty="0" smtClean="0">
                <a:solidFill>
                  <a:srgbClr val="000000"/>
                </a:solidFill>
              </a:rPr>
              <a:t>8</a:t>
            </a:r>
            <a:endParaRPr kumimoji="1" lang="en-US" altLang="ja-JP" sz="900" spc="120" dirty="0">
              <a:solidFill>
                <a:srgbClr val="000000"/>
              </a:solidFill>
            </a:endParaRPr>
          </a:p>
          <a:p>
            <a:pPr marL="180000" lvl="1" defTabSz="1007772">
              <a:lnSpc>
                <a:spcPct val="120000"/>
              </a:lnSpc>
              <a:spcBef>
                <a:spcPts val="400"/>
              </a:spcBef>
              <a:spcAft>
                <a:spcPts val="600"/>
              </a:spcAft>
              <a:buClr>
                <a:srgbClr val="3C82F4"/>
              </a:buClr>
              <a:buSzPct val="70000"/>
              <a:tabLst>
                <a:tab pos="7740000" algn="r"/>
              </a:tabLst>
            </a:pPr>
            <a:r>
              <a:rPr kumimoji="1" lang="en-US" altLang="ja-JP" sz="900" spc="120" dirty="0" smtClean="0">
                <a:solidFill>
                  <a:srgbClr val="000000"/>
                </a:solidFill>
              </a:rPr>
              <a:t>1.2</a:t>
            </a:r>
            <a:r>
              <a:rPr kumimoji="1" lang="ja-JP" altLang="en-US" sz="900" spc="120" dirty="0" smtClean="0">
                <a:solidFill>
                  <a:srgbClr val="000000"/>
                </a:solidFill>
              </a:rPr>
              <a:t>　</a:t>
            </a:r>
            <a:r>
              <a:rPr kumimoji="1" lang="en-US" altLang="ja-JP" sz="900" spc="120" dirty="0" smtClean="0">
                <a:solidFill>
                  <a:srgbClr val="000000"/>
                </a:solidFill>
              </a:rPr>
              <a:t>G</a:t>
            </a:r>
            <a:r>
              <a:rPr kumimoji="1" lang="ja-JP" altLang="en-US" sz="900" spc="120" dirty="0">
                <a:solidFill>
                  <a:srgbClr val="000000"/>
                </a:solidFill>
              </a:rPr>
              <a:t>ビズ</a:t>
            </a:r>
            <a:r>
              <a:rPr kumimoji="1" lang="en-US" altLang="ja-JP" sz="900" spc="120" dirty="0">
                <a:solidFill>
                  <a:srgbClr val="000000"/>
                </a:solidFill>
              </a:rPr>
              <a:t>ID</a:t>
            </a:r>
            <a:r>
              <a:rPr kumimoji="1" lang="ja-JP" altLang="en-US" sz="900" spc="120" dirty="0">
                <a:solidFill>
                  <a:srgbClr val="000000"/>
                </a:solidFill>
              </a:rPr>
              <a:t>の取得　</a:t>
            </a:r>
            <a:r>
              <a:rPr kumimoji="1" lang="en-US" altLang="ja-JP" sz="900" u="dotted" spc="120" baseline="30000" dirty="0">
                <a:solidFill>
                  <a:srgbClr val="939292"/>
                </a:solidFill>
              </a:rPr>
              <a:t>	</a:t>
            </a:r>
            <a:r>
              <a:rPr kumimoji="1" lang="en-US" altLang="ja-JP" sz="900" spc="120" dirty="0" smtClean="0">
                <a:solidFill>
                  <a:srgbClr val="000000"/>
                </a:solidFill>
              </a:rPr>
              <a:t>9</a:t>
            </a:r>
          </a:p>
          <a:p>
            <a:pPr marL="180000" lvl="1" defTabSz="1007772">
              <a:lnSpc>
                <a:spcPct val="120000"/>
              </a:lnSpc>
              <a:spcBef>
                <a:spcPts val="400"/>
              </a:spcBef>
              <a:spcAft>
                <a:spcPts val="600"/>
              </a:spcAft>
              <a:buClr>
                <a:srgbClr val="3C82F4"/>
              </a:buClr>
              <a:buSzPct val="70000"/>
              <a:tabLst>
                <a:tab pos="7740000" algn="r"/>
              </a:tabLst>
            </a:pPr>
            <a:r>
              <a:rPr lang="ja-JP" altLang="en-US" sz="900" dirty="0" smtClean="0"/>
              <a:t>１．３  </a:t>
            </a:r>
            <a:r>
              <a:rPr lang="ja-JP" altLang="en-US" sz="900" dirty="0"/>
              <a:t>　</a:t>
            </a:r>
            <a:r>
              <a:rPr lang="en-US" altLang="ja-JP" sz="900" dirty="0" smtClean="0"/>
              <a:t>G</a:t>
            </a:r>
            <a:r>
              <a:rPr lang="ja-JP" altLang="en-US" sz="900" dirty="0"/>
              <a:t>ビズ</a:t>
            </a:r>
            <a:r>
              <a:rPr lang="en-US" altLang="ja-JP" sz="900" dirty="0"/>
              <a:t>ID</a:t>
            </a:r>
            <a:r>
              <a:rPr lang="ja-JP" altLang="en-US" sz="900" dirty="0"/>
              <a:t>に関連するよくある</a:t>
            </a:r>
            <a:r>
              <a:rPr lang="ja-JP" altLang="en-US" sz="900" dirty="0" smtClean="0"/>
              <a:t>質問</a:t>
            </a:r>
            <a:r>
              <a:rPr kumimoji="1" lang="ja-JP" altLang="en-US" sz="900" spc="120" dirty="0">
                <a:solidFill>
                  <a:srgbClr val="000000"/>
                </a:solidFill>
              </a:rPr>
              <a:t>　</a:t>
            </a:r>
            <a:r>
              <a:rPr kumimoji="1" lang="en-US" altLang="ja-JP" sz="900" u="dotted" spc="120" baseline="30000" dirty="0">
                <a:solidFill>
                  <a:srgbClr val="939292"/>
                </a:solidFill>
              </a:rPr>
              <a:t>	</a:t>
            </a:r>
            <a:r>
              <a:rPr kumimoji="1" lang="en-US" altLang="ja-JP" sz="900" spc="120" dirty="0" smtClean="0">
                <a:solidFill>
                  <a:srgbClr val="000000"/>
                </a:solidFill>
              </a:rPr>
              <a:t>32</a:t>
            </a:r>
            <a:endParaRPr kumimoji="1" lang="en-US" altLang="ja-JP" sz="900" u="dotted" spc="120" baseline="30000" dirty="0" smtClean="0">
              <a:solidFill>
                <a:srgbClr val="939292"/>
              </a:solidFill>
            </a:endParaRPr>
          </a:p>
          <a:p>
            <a:pPr marL="180000" lvl="1" defTabSz="1007772">
              <a:lnSpc>
                <a:spcPct val="120000"/>
              </a:lnSpc>
              <a:spcBef>
                <a:spcPts val="400"/>
              </a:spcBef>
              <a:spcAft>
                <a:spcPts val="600"/>
              </a:spcAft>
              <a:buClr>
                <a:srgbClr val="3C82F4"/>
              </a:buClr>
              <a:buSzPct val="70000"/>
              <a:tabLst>
                <a:tab pos="7740000" algn="r"/>
              </a:tabLst>
            </a:pPr>
            <a:r>
              <a:rPr kumimoji="1" lang="en-US" altLang="ja-JP" sz="900" spc="120" dirty="0" smtClean="0">
                <a:solidFill>
                  <a:srgbClr val="000000"/>
                </a:solidFill>
              </a:rPr>
              <a:t>1.4</a:t>
            </a:r>
            <a:r>
              <a:rPr kumimoji="1" lang="ja-JP" altLang="en-US" sz="900" spc="120" dirty="0" smtClean="0">
                <a:solidFill>
                  <a:srgbClr val="000000"/>
                </a:solidFill>
              </a:rPr>
              <a:t>　添付</a:t>
            </a:r>
            <a:r>
              <a:rPr kumimoji="1" lang="ja-JP" altLang="en-US" sz="900" spc="120" dirty="0">
                <a:solidFill>
                  <a:srgbClr val="000000"/>
                </a:solidFill>
              </a:rPr>
              <a:t>書類（電子ファイル）の準備　</a:t>
            </a:r>
            <a:r>
              <a:rPr kumimoji="1" lang="en-US" altLang="ja-JP" sz="900" u="dotted" spc="120" baseline="30000" dirty="0">
                <a:solidFill>
                  <a:srgbClr val="939292"/>
                </a:solidFill>
              </a:rPr>
              <a:t>	</a:t>
            </a:r>
            <a:r>
              <a:rPr kumimoji="1" lang="en-US" altLang="ja-JP" sz="900" spc="120" dirty="0" smtClean="0">
                <a:solidFill>
                  <a:srgbClr val="000000"/>
                </a:solidFill>
              </a:rPr>
              <a:t>35</a:t>
            </a:r>
          </a:p>
          <a:p>
            <a:pPr marL="180000" lvl="1" defTabSz="1007772">
              <a:lnSpc>
                <a:spcPct val="120000"/>
              </a:lnSpc>
              <a:spcBef>
                <a:spcPts val="400"/>
              </a:spcBef>
              <a:spcAft>
                <a:spcPts val="600"/>
              </a:spcAft>
              <a:buClr>
                <a:srgbClr val="3C82F4"/>
              </a:buClr>
              <a:buSzPct val="70000"/>
              <a:tabLst>
                <a:tab pos="7740000" algn="r"/>
              </a:tabLst>
            </a:pPr>
            <a:r>
              <a:rPr kumimoji="1" lang="ja-JP" altLang="en-US" sz="900" spc="120" dirty="0" smtClean="0">
                <a:solidFill>
                  <a:srgbClr val="000000"/>
                </a:solidFill>
              </a:rPr>
              <a:t>１</a:t>
            </a:r>
            <a:r>
              <a:rPr kumimoji="1" lang="en-US" altLang="ja-JP" sz="900" spc="120" dirty="0" smtClean="0">
                <a:solidFill>
                  <a:srgbClr val="000000"/>
                </a:solidFill>
              </a:rPr>
              <a:t>.</a:t>
            </a:r>
            <a:r>
              <a:rPr kumimoji="1" lang="ja-JP" altLang="en-US" sz="900" spc="120" dirty="0" smtClean="0">
                <a:solidFill>
                  <a:srgbClr val="000000"/>
                </a:solidFill>
              </a:rPr>
              <a:t>５　手数料について</a:t>
            </a:r>
            <a:r>
              <a:rPr kumimoji="1" lang="en-US" altLang="ja-JP" sz="900" u="dotted" spc="120" baseline="30000" dirty="0">
                <a:solidFill>
                  <a:srgbClr val="939292"/>
                </a:solidFill>
              </a:rPr>
              <a:t>	</a:t>
            </a:r>
            <a:r>
              <a:rPr kumimoji="1" lang="en-US" altLang="ja-JP" sz="900" spc="120" dirty="0" smtClean="0">
                <a:solidFill>
                  <a:srgbClr val="000000"/>
                </a:solidFill>
              </a:rPr>
              <a:t>44</a:t>
            </a:r>
            <a:endParaRPr kumimoji="1" lang="en-US" altLang="ja-JP" sz="900" spc="120" dirty="0">
              <a:solidFill>
                <a:srgbClr val="000000"/>
              </a:solidFill>
            </a:endParaRPr>
          </a:p>
          <a:p>
            <a:pPr lvl="0" defTabSz="1007772">
              <a:lnSpc>
                <a:spcPct val="120000"/>
              </a:lnSpc>
              <a:spcBef>
                <a:spcPts val="1200"/>
              </a:spcBef>
              <a:spcAft>
                <a:spcPts val="600"/>
              </a:spcAft>
              <a:buClr>
                <a:srgbClr val="595758"/>
              </a:buClr>
              <a:tabLst>
                <a:tab pos="7740000" algn="r"/>
              </a:tabLst>
            </a:pPr>
            <a:r>
              <a:rPr kumimoji="1" lang="en-US" altLang="ja-JP" sz="1000" b="1" spc="120" dirty="0" smtClean="0">
                <a:solidFill>
                  <a:srgbClr val="3C82F4"/>
                </a:solidFill>
              </a:rPr>
              <a:t>2</a:t>
            </a:r>
            <a:r>
              <a:rPr kumimoji="1" lang="en-US" altLang="ja-JP" sz="1000" b="1" spc="120" dirty="0">
                <a:solidFill>
                  <a:srgbClr val="3C82F4"/>
                </a:solidFill>
              </a:rPr>
              <a:t>. </a:t>
            </a:r>
            <a:r>
              <a:rPr kumimoji="1" lang="ja-JP" altLang="en-US" sz="1000" b="1" spc="120" dirty="0">
                <a:solidFill>
                  <a:srgbClr val="3C82F4"/>
                </a:solidFill>
              </a:rPr>
              <a:t>申請・届出提出方法 </a:t>
            </a:r>
            <a:r>
              <a:rPr kumimoji="1" lang="ja-JP" altLang="en-US" sz="1000" b="1" u="sng" spc="120" baseline="30000" dirty="0">
                <a:solidFill>
                  <a:srgbClr val="3C82F4"/>
                </a:solidFill>
                <a:uFill>
                  <a:solidFill>
                    <a:srgbClr val="3C82F5"/>
                  </a:solidFill>
                </a:uFill>
              </a:rPr>
              <a:t>	</a:t>
            </a:r>
            <a:r>
              <a:rPr kumimoji="1" lang="en-US" altLang="ja-JP" sz="1000" b="1" spc="120" dirty="0" smtClean="0">
                <a:solidFill>
                  <a:srgbClr val="3C82F4"/>
                </a:solidFill>
              </a:rPr>
              <a:t>45</a:t>
            </a:r>
          </a:p>
          <a:p>
            <a:pPr marL="180000" lvl="1" defTabSz="1007772">
              <a:lnSpc>
                <a:spcPct val="120000"/>
              </a:lnSpc>
              <a:spcBef>
                <a:spcPts val="400"/>
              </a:spcBef>
              <a:spcAft>
                <a:spcPts val="600"/>
              </a:spcAft>
              <a:buClr>
                <a:srgbClr val="3C82F4"/>
              </a:buClr>
              <a:buSzPct val="70000"/>
              <a:tabLst>
                <a:tab pos="7740000" algn="r"/>
              </a:tabLst>
            </a:pPr>
            <a:r>
              <a:rPr lang="en-US" altLang="ja-JP" sz="900" dirty="0" smtClean="0"/>
              <a:t>2</a:t>
            </a:r>
            <a:r>
              <a:rPr lang="ja-JP" altLang="en-US" sz="900" dirty="0" err="1" smtClean="0"/>
              <a:t>．</a:t>
            </a:r>
            <a:r>
              <a:rPr lang="ja-JP" altLang="en-US" sz="900" dirty="0" smtClean="0"/>
              <a:t>１　</a:t>
            </a:r>
            <a:r>
              <a:rPr lang="ja-JP" altLang="ja-JP" sz="900" dirty="0" smtClean="0"/>
              <a:t>申請</a:t>
            </a:r>
            <a:r>
              <a:rPr lang="ja-JP" altLang="ja-JP" sz="900" dirty="0"/>
              <a:t>・届出情報の提出方法について</a:t>
            </a:r>
            <a:r>
              <a:rPr kumimoji="1" lang="ja-JP" altLang="en-US" sz="900" spc="120" dirty="0">
                <a:solidFill>
                  <a:srgbClr val="000000"/>
                </a:solidFill>
              </a:rPr>
              <a:t>　</a:t>
            </a:r>
            <a:r>
              <a:rPr kumimoji="1" lang="en-US" altLang="ja-JP" sz="900" u="dotted" spc="120" baseline="30000" dirty="0">
                <a:solidFill>
                  <a:srgbClr val="939292"/>
                </a:solidFill>
              </a:rPr>
              <a:t>	</a:t>
            </a:r>
            <a:r>
              <a:rPr kumimoji="1" lang="en-US" altLang="ja-JP" sz="900" spc="120" dirty="0" smtClean="0">
                <a:solidFill>
                  <a:srgbClr val="000000"/>
                </a:solidFill>
              </a:rPr>
              <a:t>46</a:t>
            </a:r>
          </a:p>
          <a:p>
            <a:pPr marL="180000" lvl="1" defTabSz="1007772">
              <a:lnSpc>
                <a:spcPct val="120000"/>
              </a:lnSpc>
              <a:spcBef>
                <a:spcPts val="400"/>
              </a:spcBef>
              <a:spcAft>
                <a:spcPts val="600"/>
              </a:spcAft>
              <a:buClr>
                <a:srgbClr val="3C82F4"/>
              </a:buClr>
              <a:buSzPct val="70000"/>
              <a:tabLst>
                <a:tab pos="7740000" algn="r"/>
              </a:tabLst>
            </a:pPr>
            <a:r>
              <a:rPr kumimoji="1" lang="en-US" altLang="ja-JP" sz="900" spc="120" dirty="0" smtClean="0">
                <a:solidFill>
                  <a:srgbClr val="000000"/>
                </a:solidFill>
              </a:rPr>
              <a:t>2.2 </a:t>
            </a:r>
            <a:r>
              <a:rPr lang="ja-JP" altLang="ja-JP" sz="900" dirty="0" smtClean="0"/>
              <a:t>申請</a:t>
            </a:r>
            <a:r>
              <a:rPr lang="ja-JP" altLang="ja-JP" sz="900" dirty="0"/>
              <a:t>・届出情報の提出にあたっての留意事項</a:t>
            </a:r>
            <a:r>
              <a:rPr kumimoji="1" lang="ja-JP" altLang="en-US" sz="900" spc="120" dirty="0">
                <a:solidFill>
                  <a:srgbClr val="000000"/>
                </a:solidFill>
              </a:rPr>
              <a:t>　</a:t>
            </a:r>
            <a:r>
              <a:rPr kumimoji="1" lang="en-US" altLang="ja-JP" sz="900" u="dotted" spc="120" baseline="30000" dirty="0">
                <a:solidFill>
                  <a:srgbClr val="939292"/>
                </a:solidFill>
              </a:rPr>
              <a:t>	</a:t>
            </a:r>
            <a:r>
              <a:rPr kumimoji="1" lang="en-US" altLang="ja-JP" sz="900" spc="120" dirty="0">
                <a:solidFill>
                  <a:srgbClr val="000000"/>
                </a:solidFill>
              </a:rPr>
              <a:t>47</a:t>
            </a:r>
          </a:p>
          <a:p>
            <a:pPr marL="180000" lvl="1" defTabSz="1007772">
              <a:lnSpc>
                <a:spcPct val="120000"/>
              </a:lnSpc>
              <a:spcBef>
                <a:spcPts val="400"/>
              </a:spcBef>
              <a:spcAft>
                <a:spcPts val="600"/>
              </a:spcAft>
              <a:buClr>
                <a:srgbClr val="3C82F4"/>
              </a:buClr>
              <a:buSzPct val="70000"/>
              <a:tabLst>
                <a:tab pos="7740000" algn="r"/>
              </a:tabLst>
            </a:pPr>
            <a:r>
              <a:rPr lang="en-US" altLang="ja-JP" sz="900" dirty="0" smtClean="0"/>
              <a:t>2</a:t>
            </a:r>
            <a:r>
              <a:rPr lang="ja-JP" altLang="en-US" sz="900" dirty="0" err="1" smtClean="0"/>
              <a:t>．</a:t>
            </a:r>
            <a:r>
              <a:rPr lang="en-US" altLang="ja-JP" sz="900" dirty="0" smtClean="0"/>
              <a:t>3 </a:t>
            </a:r>
            <a:r>
              <a:rPr lang="ja-JP" altLang="en-US" sz="900" dirty="0" smtClean="0"/>
              <a:t>　指定申請</a:t>
            </a:r>
            <a:r>
              <a:rPr kumimoji="1" lang="ja-JP" altLang="en-US" sz="900" spc="120" dirty="0">
                <a:solidFill>
                  <a:srgbClr val="000000"/>
                </a:solidFill>
              </a:rPr>
              <a:t>　</a:t>
            </a:r>
            <a:r>
              <a:rPr kumimoji="1" lang="en-US" altLang="ja-JP" sz="900" u="dotted" spc="120" baseline="30000" dirty="0">
                <a:solidFill>
                  <a:srgbClr val="939292"/>
                </a:solidFill>
              </a:rPr>
              <a:t>	</a:t>
            </a:r>
            <a:r>
              <a:rPr kumimoji="1" lang="en-US" altLang="ja-JP" sz="900" spc="120" dirty="0">
                <a:solidFill>
                  <a:srgbClr val="000000"/>
                </a:solidFill>
              </a:rPr>
              <a:t>51</a:t>
            </a:r>
          </a:p>
          <a:p>
            <a:pPr marL="180000" lvl="1" defTabSz="1007772">
              <a:lnSpc>
                <a:spcPct val="120000"/>
              </a:lnSpc>
              <a:spcBef>
                <a:spcPts val="400"/>
              </a:spcBef>
              <a:spcAft>
                <a:spcPts val="600"/>
              </a:spcAft>
              <a:buClr>
                <a:srgbClr val="3C82F4"/>
              </a:buClr>
              <a:buSzPct val="70000"/>
              <a:tabLst>
                <a:tab pos="7740000" algn="r"/>
              </a:tabLst>
            </a:pPr>
            <a:r>
              <a:rPr kumimoji="1" lang="en-US" altLang="ja-JP" sz="900" spc="120" dirty="0" smtClean="0">
                <a:solidFill>
                  <a:srgbClr val="000000"/>
                </a:solidFill>
              </a:rPr>
              <a:t>2.4</a:t>
            </a:r>
            <a:r>
              <a:rPr kumimoji="1" lang="ja-JP" altLang="en-US" sz="900" spc="120" dirty="0" smtClean="0">
                <a:solidFill>
                  <a:srgbClr val="000000"/>
                </a:solidFill>
              </a:rPr>
              <a:t> </a:t>
            </a:r>
            <a:r>
              <a:rPr lang="ja-JP" altLang="en-US" sz="900" dirty="0" smtClean="0"/>
              <a:t>変更届出</a:t>
            </a:r>
            <a:r>
              <a:rPr kumimoji="1" lang="ja-JP" altLang="en-US" sz="900" spc="120" dirty="0">
                <a:solidFill>
                  <a:srgbClr val="000000"/>
                </a:solidFill>
              </a:rPr>
              <a:t>　</a:t>
            </a:r>
            <a:r>
              <a:rPr kumimoji="1" lang="en-US" altLang="ja-JP" sz="900" u="dotted" spc="120" baseline="30000" dirty="0">
                <a:solidFill>
                  <a:srgbClr val="939292"/>
                </a:solidFill>
              </a:rPr>
              <a:t>	</a:t>
            </a:r>
            <a:r>
              <a:rPr kumimoji="1" lang="en-US" altLang="ja-JP" sz="900" spc="120" dirty="0">
                <a:solidFill>
                  <a:srgbClr val="000000"/>
                </a:solidFill>
              </a:rPr>
              <a:t>67</a:t>
            </a:r>
          </a:p>
          <a:p>
            <a:pPr marL="180000" lvl="1" defTabSz="1007772">
              <a:lnSpc>
                <a:spcPct val="120000"/>
              </a:lnSpc>
              <a:spcBef>
                <a:spcPts val="400"/>
              </a:spcBef>
              <a:spcAft>
                <a:spcPts val="600"/>
              </a:spcAft>
              <a:buClr>
                <a:srgbClr val="3C82F4"/>
              </a:buClr>
              <a:buSzPct val="70000"/>
              <a:tabLst>
                <a:tab pos="7740000" algn="r"/>
              </a:tabLst>
            </a:pPr>
            <a:r>
              <a:rPr kumimoji="1" lang="en-US" altLang="ja-JP" sz="900" spc="120" dirty="0" smtClean="0">
                <a:solidFill>
                  <a:srgbClr val="000000"/>
                </a:solidFill>
              </a:rPr>
              <a:t>2.5</a:t>
            </a:r>
            <a:r>
              <a:rPr kumimoji="1" lang="ja-JP" altLang="en-US" sz="900" spc="120" dirty="0">
                <a:solidFill>
                  <a:srgbClr val="000000"/>
                </a:solidFill>
              </a:rPr>
              <a:t> </a:t>
            </a:r>
            <a:r>
              <a:rPr lang="ja-JP" altLang="en-US" sz="900" dirty="0" smtClean="0"/>
              <a:t>介護</a:t>
            </a:r>
            <a:r>
              <a:rPr lang="ja-JP" altLang="en-US" sz="900" dirty="0"/>
              <a:t>給付費算定に係る体制等に関する届出（加算に関する届出</a:t>
            </a:r>
            <a:r>
              <a:rPr lang="ja-JP" altLang="en-US" sz="900" dirty="0" smtClean="0"/>
              <a:t>）</a:t>
            </a:r>
            <a:r>
              <a:rPr kumimoji="1" lang="en-US" altLang="ja-JP" sz="900" u="dotted" spc="120" baseline="30000" dirty="0">
                <a:solidFill>
                  <a:srgbClr val="939292"/>
                </a:solidFill>
              </a:rPr>
              <a:t>	</a:t>
            </a:r>
            <a:r>
              <a:rPr kumimoji="1" lang="en-US" altLang="ja-JP" sz="900" spc="120" dirty="0">
                <a:solidFill>
                  <a:srgbClr val="000000"/>
                </a:solidFill>
              </a:rPr>
              <a:t>83</a:t>
            </a:r>
            <a:endParaRPr kumimoji="1" lang="en-US" altLang="ja-JP" sz="900" spc="120" dirty="0" smtClean="0">
              <a:solidFill>
                <a:srgbClr val="000000"/>
              </a:solidFill>
            </a:endParaRPr>
          </a:p>
          <a:p>
            <a:pPr marL="180000" lvl="1" defTabSz="1007772">
              <a:lnSpc>
                <a:spcPct val="120000"/>
              </a:lnSpc>
              <a:spcBef>
                <a:spcPts val="400"/>
              </a:spcBef>
              <a:spcAft>
                <a:spcPts val="600"/>
              </a:spcAft>
              <a:buClr>
                <a:srgbClr val="3C82F4"/>
              </a:buClr>
              <a:buSzPct val="70000"/>
              <a:tabLst>
                <a:tab pos="7740000" algn="r"/>
              </a:tabLst>
            </a:pPr>
            <a:r>
              <a:rPr kumimoji="1" lang="en-US" altLang="ja-JP" sz="900" spc="120" dirty="0" smtClean="0">
                <a:solidFill>
                  <a:srgbClr val="000000"/>
                </a:solidFill>
              </a:rPr>
              <a:t>2.6</a:t>
            </a:r>
            <a:r>
              <a:rPr kumimoji="1" lang="ja-JP" altLang="en-US" sz="900" spc="120" dirty="0">
                <a:solidFill>
                  <a:srgbClr val="000000"/>
                </a:solidFill>
              </a:rPr>
              <a:t> </a:t>
            </a:r>
            <a:r>
              <a:rPr kumimoji="1" lang="ja-JP" altLang="en-US" sz="900" spc="120" dirty="0" smtClean="0">
                <a:solidFill>
                  <a:srgbClr val="000000"/>
                </a:solidFill>
              </a:rPr>
              <a:t>その他の申請</a:t>
            </a:r>
            <a:r>
              <a:rPr kumimoji="1" lang="en-US" altLang="ja-JP" sz="1000" u="dotted" spc="120" baseline="30000" dirty="0">
                <a:solidFill>
                  <a:srgbClr val="939292"/>
                </a:solidFill>
              </a:rPr>
              <a:t>	</a:t>
            </a:r>
            <a:r>
              <a:rPr kumimoji="1" lang="en-US" altLang="ja-JP" sz="900" spc="120" dirty="0">
                <a:solidFill>
                  <a:srgbClr val="000000"/>
                </a:solidFill>
              </a:rPr>
              <a:t>90</a:t>
            </a:r>
            <a:endParaRPr kumimoji="1" lang="en-US" altLang="ja-JP" sz="900" b="1" spc="120" dirty="0" smtClean="0">
              <a:solidFill>
                <a:srgbClr val="3C82F4"/>
              </a:solidFill>
            </a:endParaRPr>
          </a:p>
          <a:p>
            <a:pPr lvl="0" defTabSz="1007772">
              <a:lnSpc>
                <a:spcPct val="120000"/>
              </a:lnSpc>
              <a:spcBef>
                <a:spcPts val="1200"/>
              </a:spcBef>
              <a:spcAft>
                <a:spcPts val="600"/>
              </a:spcAft>
              <a:buClr>
                <a:srgbClr val="595758"/>
              </a:buClr>
              <a:tabLst>
                <a:tab pos="7740000" algn="r"/>
              </a:tabLst>
            </a:pPr>
            <a:r>
              <a:rPr kumimoji="1" lang="en-US" altLang="ja-JP" sz="1000" b="1" spc="120" dirty="0" smtClean="0">
                <a:solidFill>
                  <a:srgbClr val="3C82F4"/>
                </a:solidFill>
              </a:rPr>
              <a:t>3</a:t>
            </a:r>
            <a:r>
              <a:rPr kumimoji="1" lang="en-US" altLang="ja-JP" sz="1000" b="1" spc="120" dirty="0">
                <a:solidFill>
                  <a:srgbClr val="3C82F4"/>
                </a:solidFill>
              </a:rPr>
              <a:t>. </a:t>
            </a:r>
            <a:r>
              <a:rPr kumimoji="1" lang="ja-JP" altLang="en-US" sz="1000" b="1" spc="120" dirty="0">
                <a:solidFill>
                  <a:srgbClr val="3C82F4"/>
                </a:solidFill>
              </a:rPr>
              <a:t>電子申請・届出 </a:t>
            </a:r>
            <a:r>
              <a:rPr kumimoji="1" lang="en-US" altLang="ja-JP" sz="1000" b="1" u="sng" spc="120" baseline="30000" dirty="0">
                <a:solidFill>
                  <a:srgbClr val="3C82F4"/>
                </a:solidFill>
                <a:uFill>
                  <a:solidFill>
                    <a:srgbClr val="3C82F5"/>
                  </a:solidFill>
                </a:uFill>
              </a:rPr>
              <a:t>	</a:t>
            </a:r>
            <a:r>
              <a:rPr kumimoji="1" lang="en-US" altLang="ja-JP" sz="1000" b="1" spc="120" dirty="0">
                <a:solidFill>
                  <a:srgbClr val="3C82F4"/>
                </a:solidFill>
              </a:rPr>
              <a:t>99</a:t>
            </a:r>
            <a:endParaRPr kumimoji="1" lang="en-US" altLang="ja-JP" sz="1000" b="1" spc="120" dirty="0" smtClean="0">
              <a:solidFill>
                <a:srgbClr val="3C82F4"/>
              </a:solidFill>
            </a:endParaRPr>
          </a:p>
          <a:p>
            <a:pPr defTabSz="1007772">
              <a:lnSpc>
                <a:spcPct val="120000"/>
              </a:lnSpc>
              <a:spcBef>
                <a:spcPts val="1200"/>
              </a:spcBef>
              <a:spcAft>
                <a:spcPts val="600"/>
              </a:spcAft>
              <a:buClr>
                <a:srgbClr val="595758"/>
              </a:buClr>
              <a:tabLst>
                <a:tab pos="7740000" algn="r"/>
              </a:tabLst>
            </a:pPr>
            <a:r>
              <a:rPr kumimoji="1" lang="en-US" altLang="ja-JP" sz="900" b="1" spc="120" dirty="0">
                <a:solidFill>
                  <a:srgbClr val="3C82F4"/>
                </a:solidFill>
              </a:rPr>
              <a:t> </a:t>
            </a:r>
            <a:r>
              <a:rPr kumimoji="1" lang="en-US" altLang="ja-JP" sz="900" b="1" spc="120" dirty="0" smtClean="0">
                <a:solidFill>
                  <a:srgbClr val="3C82F4"/>
                </a:solidFill>
              </a:rPr>
              <a:t> </a:t>
            </a:r>
            <a:r>
              <a:rPr kumimoji="1" lang="ja-JP" altLang="en-US" sz="900" b="1" spc="120" dirty="0" smtClean="0">
                <a:solidFill>
                  <a:srgbClr val="3C82F4"/>
                </a:solidFill>
              </a:rPr>
              <a:t>　</a:t>
            </a:r>
            <a:r>
              <a:rPr kumimoji="1" lang="en-US" altLang="ja-JP" sz="900" spc="120" dirty="0" smtClean="0">
                <a:solidFill>
                  <a:srgbClr val="000000"/>
                </a:solidFill>
              </a:rPr>
              <a:t>3.</a:t>
            </a:r>
            <a:r>
              <a:rPr kumimoji="1" lang="ja-JP" altLang="en-US" sz="900" spc="120" dirty="0">
                <a:solidFill>
                  <a:srgbClr val="000000"/>
                </a:solidFill>
              </a:rPr>
              <a:t>１</a:t>
            </a:r>
            <a:r>
              <a:rPr kumimoji="1" lang="en-US" altLang="ja-JP" sz="900" spc="120" dirty="0">
                <a:solidFill>
                  <a:srgbClr val="000000"/>
                </a:solidFill>
              </a:rPr>
              <a:t> </a:t>
            </a:r>
            <a:r>
              <a:rPr kumimoji="1" lang="ja-JP" altLang="en-US" sz="900" spc="120" dirty="0">
                <a:solidFill>
                  <a:srgbClr val="000000"/>
                </a:solidFill>
              </a:rPr>
              <a:t>申請・届出結果の確認　</a:t>
            </a:r>
            <a:r>
              <a:rPr kumimoji="1" lang="en-US" altLang="ja-JP" sz="900" u="dotted" spc="120" baseline="30000" dirty="0">
                <a:solidFill>
                  <a:srgbClr val="939292"/>
                </a:solidFill>
              </a:rPr>
              <a:t>	</a:t>
            </a:r>
            <a:r>
              <a:rPr kumimoji="1" lang="en-US" altLang="ja-JP" sz="900" spc="120" dirty="0">
                <a:solidFill>
                  <a:srgbClr val="000000"/>
                </a:solidFill>
              </a:rPr>
              <a:t>100</a:t>
            </a:r>
            <a:endParaRPr kumimoji="1" lang="en-US" altLang="ja-JP" sz="1000" b="1" spc="120" dirty="0" smtClean="0">
              <a:solidFill>
                <a:srgbClr val="3C82F4"/>
              </a:solidFill>
            </a:endParaRPr>
          </a:p>
          <a:p>
            <a:pPr defTabSz="1007772">
              <a:lnSpc>
                <a:spcPct val="120000"/>
              </a:lnSpc>
              <a:spcBef>
                <a:spcPts val="1200"/>
              </a:spcBef>
              <a:spcAft>
                <a:spcPts val="600"/>
              </a:spcAft>
              <a:buClr>
                <a:srgbClr val="595758"/>
              </a:buClr>
              <a:tabLst>
                <a:tab pos="7740000" algn="r"/>
              </a:tabLst>
            </a:pPr>
            <a:r>
              <a:rPr kumimoji="1" lang="en-US" altLang="ja-JP" sz="1000" b="1" spc="120" dirty="0" smtClean="0">
                <a:solidFill>
                  <a:srgbClr val="3C82F4"/>
                </a:solidFill>
              </a:rPr>
              <a:t>4.</a:t>
            </a:r>
            <a:r>
              <a:rPr kumimoji="1" lang="ja-JP" altLang="en-US" sz="1000" b="1" spc="120" dirty="0" smtClean="0">
                <a:solidFill>
                  <a:srgbClr val="3C82F4"/>
                </a:solidFill>
              </a:rPr>
              <a:t>問合わせ先 </a:t>
            </a:r>
            <a:r>
              <a:rPr kumimoji="1" lang="en-US" altLang="ja-JP" sz="1000" b="1" u="sng" spc="120" baseline="30000" dirty="0">
                <a:solidFill>
                  <a:srgbClr val="3C82F4"/>
                </a:solidFill>
                <a:uFill>
                  <a:solidFill>
                    <a:srgbClr val="3C82F5"/>
                  </a:solidFill>
                </a:uFill>
              </a:rPr>
              <a:t>	</a:t>
            </a:r>
            <a:r>
              <a:rPr kumimoji="1" lang="en-US" altLang="ja-JP" sz="1000" b="1" spc="120" dirty="0">
                <a:solidFill>
                  <a:srgbClr val="3C82F4"/>
                </a:solidFill>
              </a:rPr>
              <a:t>104</a:t>
            </a:r>
          </a:p>
          <a:p>
            <a:pPr lvl="0" defTabSz="1007772">
              <a:lnSpc>
                <a:spcPct val="120000"/>
              </a:lnSpc>
              <a:spcBef>
                <a:spcPts val="1200"/>
              </a:spcBef>
              <a:spcAft>
                <a:spcPts val="600"/>
              </a:spcAft>
              <a:buClr>
                <a:srgbClr val="595758"/>
              </a:buClr>
              <a:tabLst>
                <a:tab pos="7740000" algn="r"/>
              </a:tabLst>
            </a:pPr>
            <a:endParaRPr kumimoji="1" lang="en-US" altLang="ja-JP" sz="1200" b="1" spc="120" dirty="0">
              <a:solidFill>
                <a:srgbClr val="3C82F4"/>
              </a:solidFill>
            </a:endParaRPr>
          </a:p>
          <a:p>
            <a:pPr marL="180000" lvl="1" defTabSz="1007772">
              <a:lnSpc>
                <a:spcPct val="120000"/>
              </a:lnSpc>
              <a:spcBef>
                <a:spcPts val="400"/>
              </a:spcBef>
              <a:spcAft>
                <a:spcPts val="600"/>
              </a:spcAft>
              <a:buClr>
                <a:srgbClr val="3C82F4"/>
              </a:buClr>
              <a:buSzPct val="70000"/>
              <a:tabLst>
                <a:tab pos="7740000" algn="r"/>
              </a:tabLst>
            </a:pPr>
            <a:endParaRPr kumimoji="1" lang="en-US" altLang="ja-JP" sz="1100" spc="120" dirty="0" smtClean="0">
              <a:solidFill>
                <a:srgbClr val="000000"/>
              </a:solidFill>
            </a:endParaRPr>
          </a:p>
        </p:txBody>
      </p:sp>
      <p:sp>
        <p:nvSpPr>
          <p:cNvPr id="6" name="テキスト ボックス 5"/>
          <p:cNvSpPr txBox="1"/>
          <p:nvPr/>
        </p:nvSpPr>
        <p:spPr>
          <a:xfrm flipH="1">
            <a:off x="1252025" y="171724"/>
            <a:ext cx="5922498" cy="337015"/>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lIns="0" tIns="0" rIns="0" bIns="0" rtlCol="0">
            <a:spAutoFit/>
          </a:bodyPr>
          <a:lstStyle/>
          <a:p>
            <a:pPr algn="l">
              <a:lnSpc>
                <a:spcPct val="130000"/>
              </a:lnSpc>
              <a:spcAft>
                <a:spcPts val="1200"/>
              </a:spcAft>
            </a:pPr>
            <a:r>
              <a:rPr kumimoji="1" lang="ja-JP" altLang="en-US" sz="2000" dirty="0" smtClean="0">
                <a:solidFill>
                  <a:schemeClr val="tx2"/>
                </a:solidFill>
              </a:rPr>
              <a:t>目次</a:t>
            </a:r>
            <a:endParaRPr kumimoji="1" lang="ja-JP" altLang="en-US" sz="2400" dirty="0" smtClean="0">
              <a:solidFill>
                <a:schemeClr val="tx2"/>
              </a:solidFill>
            </a:endParaRPr>
          </a:p>
        </p:txBody>
      </p:sp>
      <p:cxnSp>
        <p:nvCxnSpPr>
          <p:cNvPr id="8" name="直線コネクタ 7"/>
          <p:cNvCxnSpPr/>
          <p:nvPr/>
        </p:nvCxnSpPr>
        <p:spPr>
          <a:xfrm>
            <a:off x="1055077" y="534920"/>
            <a:ext cx="8679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1041009" y="168812"/>
            <a:ext cx="8679766" cy="0"/>
          </a:xfrm>
          <a:prstGeom prst="line">
            <a:avLst/>
          </a:prstGeom>
          <a:ln w="571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328514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847055"/>
            <a:ext cx="9216000" cy="378180"/>
          </a:xfrm>
        </p:spPr>
        <p:txBody>
          <a:bodyPr>
            <a:noAutofit/>
          </a:bodyPr>
          <a:lstStyle/>
          <a:p>
            <a:r>
              <a:rPr lang="en-US" altLang="ja-JP" dirty="0" err="1"/>
              <a:t>gBizID</a:t>
            </a:r>
            <a:r>
              <a:rPr lang="ja-JP" altLang="en-US" dirty="0"/>
              <a:t>プライムの作成方法</a:t>
            </a:r>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ja-JP" altLang="en-US" dirty="0"/>
              <a:t>１</a:t>
            </a:r>
            <a:r>
              <a:rPr lang="en-US" altLang="ja-JP" dirty="0"/>
              <a:t>.2 G</a:t>
            </a:r>
            <a:r>
              <a:rPr lang="ja-JP" altLang="en-US" dirty="0"/>
              <a:t>ビズ</a:t>
            </a:r>
            <a:r>
              <a:rPr lang="en-US" altLang="ja-JP" dirty="0"/>
              <a:t>ID</a:t>
            </a:r>
            <a:r>
              <a:rPr lang="ja-JP" altLang="en-US" dirty="0"/>
              <a:t>の取得</a:t>
            </a:r>
          </a:p>
        </p:txBody>
      </p:sp>
      <p:sp>
        <p:nvSpPr>
          <p:cNvPr id="13" name="コンテンツ プレースホルダー 5">
            <a:extLst>
              <a:ext uri="{FF2B5EF4-FFF2-40B4-BE49-F238E27FC236}">
                <a16:creationId xmlns:a16="http://schemas.microsoft.com/office/drawing/2014/main" id="{A4CC5BD0-3B1E-4217-9079-E762C859ABE7}"/>
              </a:ext>
            </a:extLst>
          </p:cNvPr>
          <p:cNvSpPr txBox="1">
            <a:spLocks/>
          </p:cNvSpPr>
          <p:nvPr/>
        </p:nvSpPr>
        <p:spPr>
          <a:xfrm>
            <a:off x="539904" y="1665369"/>
            <a:ext cx="9612001" cy="590931"/>
          </a:xfrm>
          <a:prstGeom prst="rect">
            <a:avLst/>
          </a:prstGeom>
        </p:spPr>
        <p:txBody>
          <a:bodyPr vert="horz" wrap="square" lIns="0" tIns="0" rIns="0" bIns="0" rtlCol="0" anchor="b" anchorCtr="0">
            <a:spAutoFit/>
          </a:bodyPr>
          <a:lstStyle>
            <a:lvl1pPr marL="0" marR="0" indent="0" algn="l" defTabSz="1007772" rtl="0" eaLnBrk="1" fontAlgn="ctr" latinLnBrk="0" hangingPunct="1">
              <a:lnSpc>
                <a:spcPct val="120000"/>
              </a:lnSpc>
              <a:spcBef>
                <a:spcPts val="0"/>
              </a:spcBef>
              <a:spcAft>
                <a:spcPts val="600"/>
              </a:spcAft>
              <a:buClr>
                <a:schemeClr val="tx2"/>
              </a:buClr>
              <a:buSzTx/>
              <a:buFont typeface="Arial" panose="020B0604020202020204" pitchFamily="34" charset="0"/>
              <a:buNone/>
              <a:tabLst/>
              <a:defRPr kumimoji="1" sz="1600" b="1" kern="1200" spc="100" baseline="0">
                <a:solidFill>
                  <a:schemeClr val="accent2"/>
                </a:solidFill>
                <a:latin typeface="+mj-ea"/>
                <a:ea typeface="+mj-ea"/>
                <a:cs typeface="+mn-cs"/>
              </a:defRPr>
            </a:lvl1pPr>
            <a:lvl2pPr marL="360000" marR="0" indent="-180000" algn="l" defTabSz="1007772" rtl="0" eaLnBrk="1" fontAlgn="auto" latinLnBrk="0" hangingPunct="1">
              <a:lnSpc>
                <a:spcPct val="120000"/>
              </a:lnSpc>
              <a:spcBef>
                <a:spcPts val="0"/>
              </a:spcBef>
              <a:spcAft>
                <a:spcPts val="6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6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アカウントを持っていない方が</a:t>
            </a:r>
            <a:r>
              <a:rPr lang="en-US" altLang="ja-JP" dirty="0" err="1"/>
              <a:t>gBizID</a:t>
            </a:r>
            <a:r>
              <a:rPr lang="ja-JP" altLang="en-US" dirty="0"/>
              <a:t>プライムのアカウントを作成する手順です。</a:t>
            </a:r>
            <a:r>
              <a:rPr lang="en-US" altLang="ja-JP" dirty="0"/>
              <a:t/>
            </a:r>
            <a:br>
              <a:rPr lang="en-US" altLang="ja-JP" dirty="0"/>
            </a:br>
            <a:r>
              <a:rPr lang="ja-JP" altLang="en-US" dirty="0"/>
              <a:t>また、書類審査は原則、</a:t>
            </a:r>
            <a:r>
              <a:rPr lang="en-US" altLang="ja-JP" dirty="0"/>
              <a:t>2</a:t>
            </a:r>
            <a:r>
              <a:rPr lang="ja-JP" altLang="en-US" dirty="0"/>
              <a:t>週間以内です。ご注意ください。</a:t>
            </a:r>
          </a:p>
        </p:txBody>
      </p:sp>
      <p:pic>
        <p:nvPicPr>
          <p:cNvPr id="3" name="図 2">
            <a:extLst>
              <a:ext uri="{FF2B5EF4-FFF2-40B4-BE49-F238E27FC236}">
                <a16:creationId xmlns:a16="http://schemas.microsoft.com/office/drawing/2014/main" id="{E18FA0F0-8D51-4773-9082-E63E7552653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922680" y="2361480"/>
            <a:ext cx="6846452" cy="4351140"/>
          </a:xfrm>
          <a:prstGeom prst="rect">
            <a:avLst/>
          </a:prstGeom>
          <a:ln>
            <a:solidFill>
              <a:schemeClr val="accent1"/>
            </a:solidFill>
          </a:ln>
        </p:spPr>
      </p:pic>
      <p:sp>
        <p:nvSpPr>
          <p:cNvPr id="12" name="テキスト プレースホルダー 6">
            <a:extLst>
              <a:ext uri="{FF2B5EF4-FFF2-40B4-BE49-F238E27FC236}">
                <a16:creationId xmlns:a16="http://schemas.microsoft.com/office/drawing/2014/main" id="{B44590F3-703F-5556-4E7F-798EA08B85A6}"/>
              </a:ext>
            </a:extLst>
          </p:cNvPr>
          <p:cNvSpPr>
            <a:spLocks noGrp="1"/>
          </p:cNvSpPr>
          <p:nvPr>
            <p:ph type="body" sz="quarter" idx="20"/>
          </p:nvPr>
        </p:nvSpPr>
        <p:spPr>
          <a:xfrm>
            <a:off x="538163" y="6825966"/>
            <a:ext cx="9612000" cy="406265"/>
          </a:xfrm>
        </p:spPr>
        <p:txBody>
          <a:bodyPr>
            <a:spAutoFit/>
          </a:bodyPr>
          <a:lstStyle/>
          <a:p>
            <a:r>
              <a:rPr lang="ja-JP" altLang="en-US" dirty="0"/>
              <a:t>出所）</a:t>
            </a:r>
            <a:r>
              <a:rPr lang="en-US" altLang="ja-JP" dirty="0"/>
              <a:t>G</a:t>
            </a:r>
            <a:r>
              <a:rPr lang="ja-JP" altLang="en-US" dirty="0"/>
              <a:t>ビズ</a:t>
            </a:r>
            <a:r>
              <a:rPr lang="en-US" altLang="ja-JP" dirty="0"/>
              <a:t>ID</a:t>
            </a:r>
            <a:r>
              <a:rPr lang="ja-JP" altLang="en-US" dirty="0"/>
              <a:t> クイックマニュアル </a:t>
            </a:r>
            <a:r>
              <a:rPr lang="en-US" altLang="ja-JP" dirty="0" err="1"/>
              <a:t>gBizID</a:t>
            </a:r>
            <a:r>
              <a:rPr lang="ja-JP" altLang="en-US" dirty="0"/>
              <a:t>プライム編 </a:t>
            </a:r>
            <a:r>
              <a:rPr lang="en-US" altLang="ja-JP" dirty="0"/>
              <a:t/>
            </a:r>
            <a:br>
              <a:rPr lang="en-US" altLang="ja-JP" dirty="0"/>
            </a:br>
            <a:r>
              <a:rPr lang="ja-JP" altLang="en-US" dirty="0"/>
              <a:t>（</a:t>
            </a:r>
            <a:r>
              <a:rPr lang="en-US" altLang="ja-JP" dirty="0">
                <a:hlinkClick r:id="rId3"/>
              </a:rPr>
              <a:t>https://gbiz-id.go.jp/top/manual/pdf/QuickManual_Prime.pdf</a:t>
            </a:r>
            <a:r>
              <a:rPr lang="ja-JP" altLang="en-US" dirty="0"/>
              <a:t>　閲覧日：令和</a:t>
            </a:r>
            <a:r>
              <a:rPr lang="en-US" altLang="ja-JP" dirty="0"/>
              <a:t>5</a:t>
            </a:r>
            <a:r>
              <a:rPr lang="ja-JP" altLang="en-US" dirty="0"/>
              <a:t>年</a:t>
            </a:r>
            <a:r>
              <a:rPr lang="en-US" altLang="ja-JP" dirty="0"/>
              <a:t>3</a:t>
            </a:r>
            <a:r>
              <a:rPr lang="ja-JP" altLang="en-US" dirty="0"/>
              <a:t>月</a:t>
            </a:r>
            <a:r>
              <a:rPr lang="en-US" altLang="ja-JP" dirty="0"/>
              <a:t>1</a:t>
            </a:r>
            <a:r>
              <a:rPr lang="ja-JP" altLang="en-US" dirty="0"/>
              <a:t>日）</a:t>
            </a:r>
            <a:endParaRPr lang="en-US" altLang="ja-JP" dirty="0"/>
          </a:p>
          <a:p>
            <a:r>
              <a:rPr lang="en-US" altLang="ja-JP" dirty="0">
                <a:latin typeface="+mn-lt"/>
              </a:rPr>
              <a:t>※</a:t>
            </a:r>
            <a:r>
              <a:rPr lang="ja-JP" altLang="en-US" dirty="0">
                <a:latin typeface="+mn-lt"/>
              </a:rPr>
              <a:t>最新情報は上記ホームページをご確認ください。</a:t>
            </a:r>
            <a:endParaRPr lang="en-US" altLang="ja-JP" dirty="0">
              <a:latin typeface="+mn-lt"/>
            </a:endParaRPr>
          </a:p>
        </p:txBody>
      </p:sp>
    </p:spTree>
    <p:extLst>
      <p:ext uri="{BB962C8B-B14F-4D97-AF65-F5344CB8AC3E}">
        <p14:creationId xmlns:p14="http://schemas.microsoft.com/office/powerpoint/2010/main" val="1402577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847055"/>
            <a:ext cx="9216000" cy="378180"/>
          </a:xfrm>
        </p:spPr>
        <p:txBody>
          <a:bodyPr>
            <a:noAutofit/>
          </a:bodyPr>
          <a:lstStyle/>
          <a:p>
            <a:r>
              <a:rPr lang="en-US" altLang="ja-JP" dirty="0" err="1"/>
              <a:t>gBizID</a:t>
            </a:r>
            <a:r>
              <a:rPr lang="ja-JP" altLang="en-US" dirty="0"/>
              <a:t>プライムの作成方法</a:t>
            </a:r>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ja-JP" altLang="en-US" dirty="0"/>
              <a:t>１</a:t>
            </a:r>
            <a:r>
              <a:rPr lang="en-US" altLang="ja-JP" dirty="0"/>
              <a:t>.2 G</a:t>
            </a:r>
            <a:r>
              <a:rPr lang="ja-JP" altLang="en-US" dirty="0"/>
              <a:t>ビズ</a:t>
            </a:r>
            <a:r>
              <a:rPr lang="en-US" altLang="ja-JP" dirty="0"/>
              <a:t>ID</a:t>
            </a:r>
            <a:r>
              <a:rPr lang="ja-JP" altLang="en-US" dirty="0"/>
              <a:t>の取得</a:t>
            </a:r>
          </a:p>
        </p:txBody>
      </p:sp>
      <p:sp>
        <p:nvSpPr>
          <p:cNvPr id="13" name="コンテンツ プレースホルダー 5">
            <a:extLst>
              <a:ext uri="{FF2B5EF4-FFF2-40B4-BE49-F238E27FC236}">
                <a16:creationId xmlns:a16="http://schemas.microsoft.com/office/drawing/2014/main" id="{A4CC5BD0-3B1E-4217-9079-E762C859ABE7}"/>
              </a:ext>
            </a:extLst>
          </p:cNvPr>
          <p:cNvSpPr txBox="1">
            <a:spLocks/>
          </p:cNvSpPr>
          <p:nvPr/>
        </p:nvSpPr>
        <p:spPr>
          <a:xfrm>
            <a:off x="539904" y="1665369"/>
            <a:ext cx="9612001" cy="590931"/>
          </a:xfrm>
          <a:prstGeom prst="rect">
            <a:avLst/>
          </a:prstGeom>
        </p:spPr>
        <p:txBody>
          <a:bodyPr vert="horz" wrap="square" lIns="0" tIns="0" rIns="0" bIns="0" rtlCol="0" anchor="b" anchorCtr="0">
            <a:spAutoFit/>
          </a:bodyPr>
          <a:lstStyle>
            <a:lvl1pPr marL="0" marR="0" indent="0" algn="l" defTabSz="1007772" rtl="0" eaLnBrk="1" fontAlgn="ctr" latinLnBrk="0" hangingPunct="1">
              <a:lnSpc>
                <a:spcPct val="120000"/>
              </a:lnSpc>
              <a:spcBef>
                <a:spcPts val="0"/>
              </a:spcBef>
              <a:spcAft>
                <a:spcPts val="600"/>
              </a:spcAft>
              <a:buClr>
                <a:schemeClr val="tx2"/>
              </a:buClr>
              <a:buSzTx/>
              <a:buFont typeface="Arial" panose="020B0604020202020204" pitchFamily="34" charset="0"/>
              <a:buNone/>
              <a:tabLst/>
              <a:defRPr kumimoji="1" sz="1600" b="1" kern="1200" spc="100" baseline="0">
                <a:solidFill>
                  <a:schemeClr val="accent2"/>
                </a:solidFill>
                <a:latin typeface="+mj-ea"/>
                <a:ea typeface="+mj-ea"/>
                <a:cs typeface="+mn-cs"/>
              </a:defRPr>
            </a:lvl1pPr>
            <a:lvl2pPr marL="360000" marR="0" indent="-180000" algn="l" defTabSz="1007772" rtl="0" eaLnBrk="1" fontAlgn="auto" latinLnBrk="0" hangingPunct="1">
              <a:lnSpc>
                <a:spcPct val="120000"/>
              </a:lnSpc>
              <a:spcBef>
                <a:spcPts val="0"/>
              </a:spcBef>
              <a:spcAft>
                <a:spcPts val="6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6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アカウントを持っていない方が</a:t>
            </a:r>
            <a:r>
              <a:rPr lang="en-US" altLang="ja-JP" dirty="0" err="1"/>
              <a:t>gBizID</a:t>
            </a:r>
            <a:r>
              <a:rPr lang="ja-JP" altLang="en-US" dirty="0"/>
              <a:t>プライムのアカウントを作成する手順です。</a:t>
            </a:r>
            <a:r>
              <a:rPr lang="en-US" altLang="ja-JP" dirty="0"/>
              <a:t/>
            </a:r>
            <a:br>
              <a:rPr lang="en-US" altLang="ja-JP" dirty="0"/>
            </a:br>
            <a:r>
              <a:rPr lang="ja-JP" altLang="en-US" dirty="0"/>
              <a:t>また、書類審査は原則、</a:t>
            </a:r>
            <a:r>
              <a:rPr lang="en-US" altLang="ja-JP" dirty="0"/>
              <a:t>2</a:t>
            </a:r>
            <a:r>
              <a:rPr lang="ja-JP" altLang="en-US" dirty="0"/>
              <a:t>週間以内です。ご注意ください。</a:t>
            </a:r>
          </a:p>
        </p:txBody>
      </p:sp>
      <p:pic>
        <p:nvPicPr>
          <p:cNvPr id="6" name="図 5">
            <a:extLst>
              <a:ext uri="{FF2B5EF4-FFF2-40B4-BE49-F238E27FC236}">
                <a16:creationId xmlns:a16="http://schemas.microsoft.com/office/drawing/2014/main" id="{643C2FDF-F79F-4FF4-B74F-DA1D5619282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20297" y="2399607"/>
            <a:ext cx="7852756" cy="4089862"/>
          </a:xfrm>
          <a:prstGeom prst="rect">
            <a:avLst/>
          </a:prstGeom>
          <a:ln>
            <a:solidFill>
              <a:schemeClr val="accent1"/>
            </a:solidFill>
          </a:ln>
        </p:spPr>
      </p:pic>
      <p:sp>
        <p:nvSpPr>
          <p:cNvPr id="12" name="テキスト プレースホルダー 6">
            <a:extLst>
              <a:ext uri="{FF2B5EF4-FFF2-40B4-BE49-F238E27FC236}">
                <a16:creationId xmlns:a16="http://schemas.microsoft.com/office/drawing/2014/main" id="{BC4B07D2-06D9-31B1-2275-20CA67103A97}"/>
              </a:ext>
            </a:extLst>
          </p:cNvPr>
          <p:cNvSpPr>
            <a:spLocks noGrp="1"/>
          </p:cNvSpPr>
          <p:nvPr>
            <p:ph type="body" sz="quarter" idx="20"/>
          </p:nvPr>
        </p:nvSpPr>
        <p:spPr>
          <a:xfrm>
            <a:off x="538163" y="6825966"/>
            <a:ext cx="9612000" cy="406265"/>
          </a:xfrm>
        </p:spPr>
        <p:txBody>
          <a:bodyPr>
            <a:spAutoFit/>
          </a:bodyPr>
          <a:lstStyle/>
          <a:p>
            <a:r>
              <a:rPr lang="ja-JP" altLang="en-US" dirty="0"/>
              <a:t>出所）</a:t>
            </a:r>
            <a:r>
              <a:rPr lang="en-US" altLang="ja-JP" dirty="0"/>
              <a:t>G</a:t>
            </a:r>
            <a:r>
              <a:rPr lang="ja-JP" altLang="en-US" dirty="0"/>
              <a:t>ビズ</a:t>
            </a:r>
            <a:r>
              <a:rPr lang="en-US" altLang="ja-JP" dirty="0"/>
              <a:t>ID</a:t>
            </a:r>
            <a:r>
              <a:rPr lang="ja-JP" altLang="en-US" dirty="0"/>
              <a:t> クイックマニュアル </a:t>
            </a:r>
            <a:r>
              <a:rPr lang="en-US" altLang="ja-JP" dirty="0" err="1"/>
              <a:t>gBizID</a:t>
            </a:r>
            <a:r>
              <a:rPr lang="ja-JP" altLang="en-US" dirty="0"/>
              <a:t>プライム編 </a:t>
            </a:r>
            <a:r>
              <a:rPr lang="en-US" altLang="ja-JP" dirty="0"/>
              <a:t/>
            </a:r>
            <a:br>
              <a:rPr lang="en-US" altLang="ja-JP" dirty="0"/>
            </a:br>
            <a:r>
              <a:rPr lang="ja-JP" altLang="en-US" dirty="0"/>
              <a:t>（</a:t>
            </a:r>
            <a:r>
              <a:rPr lang="en-US" altLang="ja-JP" dirty="0">
                <a:hlinkClick r:id="rId3"/>
              </a:rPr>
              <a:t>https://gbiz-id.go.jp/top/manual/pdf/QuickManual_Prime.pdf</a:t>
            </a:r>
            <a:r>
              <a:rPr lang="ja-JP" altLang="en-US" dirty="0"/>
              <a:t>　閲覧日：令和</a:t>
            </a:r>
            <a:r>
              <a:rPr lang="en-US" altLang="ja-JP" dirty="0"/>
              <a:t>5</a:t>
            </a:r>
            <a:r>
              <a:rPr lang="ja-JP" altLang="en-US" dirty="0"/>
              <a:t>年</a:t>
            </a:r>
            <a:r>
              <a:rPr lang="en-US" altLang="ja-JP" dirty="0"/>
              <a:t>3</a:t>
            </a:r>
            <a:r>
              <a:rPr lang="ja-JP" altLang="en-US" dirty="0"/>
              <a:t>月</a:t>
            </a:r>
            <a:r>
              <a:rPr lang="en-US" altLang="ja-JP" dirty="0"/>
              <a:t>1</a:t>
            </a:r>
            <a:r>
              <a:rPr lang="ja-JP" altLang="en-US" dirty="0"/>
              <a:t>日）</a:t>
            </a:r>
            <a:endParaRPr lang="en-US" altLang="ja-JP" dirty="0"/>
          </a:p>
          <a:p>
            <a:r>
              <a:rPr lang="en-US" altLang="ja-JP" dirty="0">
                <a:latin typeface="+mn-lt"/>
              </a:rPr>
              <a:t>※</a:t>
            </a:r>
            <a:r>
              <a:rPr lang="ja-JP" altLang="en-US" dirty="0">
                <a:latin typeface="+mn-lt"/>
              </a:rPr>
              <a:t>最新情報は上記ホームページをご確認ください。</a:t>
            </a:r>
            <a:endParaRPr lang="en-US" altLang="ja-JP" dirty="0">
              <a:latin typeface="+mn-lt"/>
            </a:endParaRPr>
          </a:p>
        </p:txBody>
      </p:sp>
    </p:spTree>
    <p:extLst>
      <p:ext uri="{BB962C8B-B14F-4D97-AF65-F5344CB8AC3E}">
        <p14:creationId xmlns:p14="http://schemas.microsoft.com/office/powerpoint/2010/main" val="580466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847055"/>
            <a:ext cx="9216000" cy="378180"/>
          </a:xfrm>
        </p:spPr>
        <p:txBody>
          <a:bodyPr>
            <a:noAutofit/>
          </a:bodyPr>
          <a:lstStyle/>
          <a:p>
            <a:r>
              <a:rPr lang="en-US" altLang="ja-JP" dirty="0" err="1"/>
              <a:t>gBizID</a:t>
            </a:r>
            <a:r>
              <a:rPr lang="ja-JP" altLang="en-US" dirty="0"/>
              <a:t>プライムの作成方法</a:t>
            </a:r>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ja-JP" altLang="en-US" dirty="0"/>
              <a:t>１</a:t>
            </a:r>
            <a:r>
              <a:rPr lang="en-US" altLang="ja-JP" dirty="0"/>
              <a:t>.2 G</a:t>
            </a:r>
            <a:r>
              <a:rPr lang="ja-JP" altLang="en-US" dirty="0"/>
              <a:t>ビズ</a:t>
            </a:r>
            <a:r>
              <a:rPr lang="en-US" altLang="ja-JP" dirty="0"/>
              <a:t>ID</a:t>
            </a:r>
            <a:r>
              <a:rPr lang="ja-JP" altLang="en-US" dirty="0"/>
              <a:t>の取得</a:t>
            </a:r>
          </a:p>
        </p:txBody>
      </p:sp>
      <p:sp>
        <p:nvSpPr>
          <p:cNvPr id="13" name="コンテンツ プレースホルダー 5">
            <a:extLst>
              <a:ext uri="{FF2B5EF4-FFF2-40B4-BE49-F238E27FC236}">
                <a16:creationId xmlns:a16="http://schemas.microsoft.com/office/drawing/2014/main" id="{A4CC5BD0-3B1E-4217-9079-E762C859ABE7}"/>
              </a:ext>
            </a:extLst>
          </p:cNvPr>
          <p:cNvSpPr txBox="1">
            <a:spLocks/>
          </p:cNvSpPr>
          <p:nvPr/>
        </p:nvSpPr>
        <p:spPr>
          <a:xfrm>
            <a:off x="539904" y="1665369"/>
            <a:ext cx="9612001" cy="590931"/>
          </a:xfrm>
          <a:prstGeom prst="rect">
            <a:avLst/>
          </a:prstGeom>
        </p:spPr>
        <p:txBody>
          <a:bodyPr vert="horz" wrap="square" lIns="0" tIns="0" rIns="0" bIns="0" rtlCol="0" anchor="b" anchorCtr="0">
            <a:spAutoFit/>
          </a:bodyPr>
          <a:lstStyle>
            <a:lvl1pPr marL="0" marR="0" indent="0" algn="l" defTabSz="1007772" rtl="0" eaLnBrk="1" fontAlgn="ctr" latinLnBrk="0" hangingPunct="1">
              <a:lnSpc>
                <a:spcPct val="120000"/>
              </a:lnSpc>
              <a:spcBef>
                <a:spcPts val="0"/>
              </a:spcBef>
              <a:spcAft>
                <a:spcPts val="600"/>
              </a:spcAft>
              <a:buClr>
                <a:schemeClr val="tx2"/>
              </a:buClr>
              <a:buSzTx/>
              <a:buFont typeface="Arial" panose="020B0604020202020204" pitchFamily="34" charset="0"/>
              <a:buNone/>
              <a:tabLst/>
              <a:defRPr kumimoji="1" sz="1600" b="1" kern="1200" spc="100" baseline="0">
                <a:solidFill>
                  <a:schemeClr val="accent2"/>
                </a:solidFill>
                <a:latin typeface="+mj-ea"/>
                <a:ea typeface="+mj-ea"/>
                <a:cs typeface="+mn-cs"/>
              </a:defRPr>
            </a:lvl1pPr>
            <a:lvl2pPr marL="360000" marR="0" indent="-180000" algn="l" defTabSz="1007772" rtl="0" eaLnBrk="1" fontAlgn="auto" latinLnBrk="0" hangingPunct="1">
              <a:lnSpc>
                <a:spcPct val="120000"/>
              </a:lnSpc>
              <a:spcBef>
                <a:spcPts val="0"/>
              </a:spcBef>
              <a:spcAft>
                <a:spcPts val="6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6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アカウントを持っていない方が</a:t>
            </a:r>
            <a:r>
              <a:rPr lang="en-US" altLang="ja-JP" dirty="0" err="1"/>
              <a:t>gBizID</a:t>
            </a:r>
            <a:r>
              <a:rPr lang="ja-JP" altLang="en-US" dirty="0"/>
              <a:t>プライムのアカウントを作成する手順です。</a:t>
            </a:r>
            <a:r>
              <a:rPr lang="en-US" altLang="ja-JP" dirty="0"/>
              <a:t/>
            </a:r>
            <a:br>
              <a:rPr lang="en-US" altLang="ja-JP" dirty="0"/>
            </a:br>
            <a:r>
              <a:rPr lang="ja-JP" altLang="en-US" dirty="0"/>
              <a:t>また、書類審査は原則、</a:t>
            </a:r>
            <a:r>
              <a:rPr lang="en-US" altLang="ja-JP" dirty="0"/>
              <a:t>2</a:t>
            </a:r>
            <a:r>
              <a:rPr lang="ja-JP" altLang="en-US" dirty="0"/>
              <a:t>週間以内です。ご注意ください。</a:t>
            </a:r>
          </a:p>
        </p:txBody>
      </p:sp>
      <p:pic>
        <p:nvPicPr>
          <p:cNvPr id="3" name="図 2">
            <a:extLst>
              <a:ext uri="{FF2B5EF4-FFF2-40B4-BE49-F238E27FC236}">
                <a16:creationId xmlns:a16="http://schemas.microsoft.com/office/drawing/2014/main" id="{38B807ED-9A42-40FF-869E-08F755AF84A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28756" y="2764399"/>
            <a:ext cx="8834299" cy="3408219"/>
          </a:xfrm>
          <a:prstGeom prst="rect">
            <a:avLst/>
          </a:prstGeom>
        </p:spPr>
      </p:pic>
      <p:sp>
        <p:nvSpPr>
          <p:cNvPr id="12" name="テキスト プレースホルダー 6">
            <a:extLst>
              <a:ext uri="{FF2B5EF4-FFF2-40B4-BE49-F238E27FC236}">
                <a16:creationId xmlns:a16="http://schemas.microsoft.com/office/drawing/2014/main" id="{1A511F1C-1626-8D3B-0092-20656052C5EC}"/>
              </a:ext>
            </a:extLst>
          </p:cNvPr>
          <p:cNvSpPr>
            <a:spLocks noGrp="1"/>
          </p:cNvSpPr>
          <p:nvPr>
            <p:ph type="body" sz="quarter" idx="20"/>
          </p:nvPr>
        </p:nvSpPr>
        <p:spPr>
          <a:xfrm>
            <a:off x="538163" y="6825966"/>
            <a:ext cx="9612000" cy="406265"/>
          </a:xfrm>
        </p:spPr>
        <p:txBody>
          <a:bodyPr>
            <a:spAutoFit/>
          </a:bodyPr>
          <a:lstStyle/>
          <a:p>
            <a:r>
              <a:rPr lang="ja-JP" altLang="en-US" dirty="0"/>
              <a:t>出所）</a:t>
            </a:r>
            <a:r>
              <a:rPr lang="en-US" altLang="ja-JP" dirty="0"/>
              <a:t>G</a:t>
            </a:r>
            <a:r>
              <a:rPr lang="ja-JP" altLang="en-US" dirty="0"/>
              <a:t>ビズ</a:t>
            </a:r>
            <a:r>
              <a:rPr lang="en-US" altLang="ja-JP" dirty="0"/>
              <a:t>ID</a:t>
            </a:r>
            <a:r>
              <a:rPr lang="ja-JP" altLang="en-US" dirty="0"/>
              <a:t> クイックマニュアル </a:t>
            </a:r>
            <a:r>
              <a:rPr lang="en-US" altLang="ja-JP" dirty="0" err="1"/>
              <a:t>gBizID</a:t>
            </a:r>
            <a:r>
              <a:rPr lang="ja-JP" altLang="en-US" dirty="0"/>
              <a:t>プライム編 </a:t>
            </a:r>
            <a:r>
              <a:rPr lang="en-US" altLang="ja-JP" dirty="0"/>
              <a:t/>
            </a:r>
            <a:br>
              <a:rPr lang="en-US" altLang="ja-JP" dirty="0"/>
            </a:br>
            <a:r>
              <a:rPr lang="ja-JP" altLang="en-US" dirty="0"/>
              <a:t>（</a:t>
            </a:r>
            <a:r>
              <a:rPr lang="en-US" altLang="ja-JP" dirty="0">
                <a:hlinkClick r:id="rId3"/>
              </a:rPr>
              <a:t>https://gbiz-id.go.jp/top/manual/pdf/QuickManual_Prime.pdf</a:t>
            </a:r>
            <a:r>
              <a:rPr lang="ja-JP" altLang="en-US" dirty="0"/>
              <a:t>　閲覧日：令和</a:t>
            </a:r>
            <a:r>
              <a:rPr lang="en-US" altLang="ja-JP" dirty="0"/>
              <a:t>5</a:t>
            </a:r>
            <a:r>
              <a:rPr lang="ja-JP" altLang="en-US" dirty="0"/>
              <a:t>年</a:t>
            </a:r>
            <a:r>
              <a:rPr lang="en-US" altLang="ja-JP" dirty="0"/>
              <a:t>3</a:t>
            </a:r>
            <a:r>
              <a:rPr lang="ja-JP" altLang="en-US" dirty="0"/>
              <a:t>月</a:t>
            </a:r>
            <a:r>
              <a:rPr lang="en-US" altLang="ja-JP" dirty="0"/>
              <a:t>1</a:t>
            </a:r>
            <a:r>
              <a:rPr lang="ja-JP" altLang="en-US" dirty="0"/>
              <a:t>日）</a:t>
            </a:r>
            <a:endParaRPr lang="en-US" altLang="ja-JP" dirty="0"/>
          </a:p>
          <a:p>
            <a:r>
              <a:rPr lang="en-US" altLang="ja-JP" dirty="0">
                <a:latin typeface="+mn-lt"/>
              </a:rPr>
              <a:t>※</a:t>
            </a:r>
            <a:r>
              <a:rPr lang="ja-JP" altLang="en-US" dirty="0">
                <a:latin typeface="+mn-lt"/>
              </a:rPr>
              <a:t>最新情報は上記ホームページをご確認ください。</a:t>
            </a:r>
            <a:endParaRPr lang="en-US" altLang="ja-JP" dirty="0">
              <a:latin typeface="+mn-lt"/>
            </a:endParaRPr>
          </a:p>
        </p:txBody>
      </p:sp>
    </p:spTree>
    <p:extLst>
      <p:ext uri="{BB962C8B-B14F-4D97-AF65-F5344CB8AC3E}">
        <p14:creationId xmlns:p14="http://schemas.microsoft.com/office/powerpoint/2010/main" val="2240171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847055"/>
            <a:ext cx="9216000" cy="378180"/>
          </a:xfrm>
        </p:spPr>
        <p:txBody>
          <a:bodyPr>
            <a:noAutofit/>
          </a:bodyPr>
          <a:lstStyle/>
          <a:p>
            <a:r>
              <a:rPr lang="en-US" altLang="ja-JP" dirty="0" err="1"/>
              <a:t>gBizID</a:t>
            </a:r>
            <a:r>
              <a:rPr lang="ja-JP" altLang="en-US" dirty="0"/>
              <a:t>プライムの作成方法</a:t>
            </a:r>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ja-JP" altLang="en-US" dirty="0"/>
              <a:t>１</a:t>
            </a:r>
            <a:r>
              <a:rPr lang="en-US" altLang="ja-JP" dirty="0"/>
              <a:t>.2 G</a:t>
            </a:r>
            <a:r>
              <a:rPr lang="ja-JP" altLang="en-US" dirty="0"/>
              <a:t>ビズ</a:t>
            </a:r>
            <a:r>
              <a:rPr lang="en-US" altLang="ja-JP" dirty="0"/>
              <a:t>ID</a:t>
            </a:r>
            <a:r>
              <a:rPr lang="ja-JP" altLang="en-US" dirty="0"/>
              <a:t>の取得</a:t>
            </a:r>
          </a:p>
        </p:txBody>
      </p:sp>
      <p:sp>
        <p:nvSpPr>
          <p:cNvPr id="13" name="コンテンツ プレースホルダー 5">
            <a:extLst>
              <a:ext uri="{FF2B5EF4-FFF2-40B4-BE49-F238E27FC236}">
                <a16:creationId xmlns:a16="http://schemas.microsoft.com/office/drawing/2014/main" id="{A4CC5BD0-3B1E-4217-9079-E762C859ABE7}"/>
              </a:ext>
            </a:extLst>
          </p:cNvPr>
          <p:cNvSpPr txBox="1">
            <a:spLocks/>
          </p:cNvSpPr>
          <p:nvPr/>
        </p:nvSpPr>
        <p:spPr>
          <a:xfrm>
            <a:off x="539904" y="1665369"/>
            <a:ext cx="9612001" cy="590931"/>
          </a:xfrm>
          <a:prstGeom prst="rect">
            <a:avLst/>
          </a:prstGeom>
        </p:spPr>
        <p:txBody>
          <a:bodyPr vert="horz" wrap="square" lIns="0" tIns="0" rIns="0" bIns="0" rtlCol="0" anchor="b" anchorCtr="0">
            <a:spAutoFit/>
          </a:bodyPr>
          <a:lstStyle>
            <a:lvl1pPr marL="0" marR="0" indent="0" algn="l" defTabSz="1007772" rtl="0" eaLnBrk="1" fontAlgn="ctr" latinLnBrk="0" hangingPunct="1">
              <a:lnSpc>
                <a:spcPct val="120000"/>
              </a:lnSpc>
              <a:spcBef>
                <a:spcPts val="0"/>
              </a:spcBef>
              <a:spcAft>
                <a:spcPts val="600"/>
              </a:spcAft>
              <a:buClr>
                <a:schemeClr val="tx2"/>
              </a:buClr>
              <a:buSzTx/>
              <a:buFont typeface="Arial" panose="020B0604020202020204" pitchFamily="34" charset="0"/>
              <a:buNone/>
              <a:tabLst/>
              <a:defRPr kumimoji="1" sz="1600" b="1" kern="1200" spc="100" baseline="0">
                <a:solidFill>
                  <a:schemeClr val="accent2"/>
                </a:solidFill>
                <a:latin typeface="+mj-ea"/>
                <a:ea typeface="+mj-ea"/>
                <a:cs typeface="+mn-cs"/>
              </a:defRPr>
            </a:lvl1pPr>
            <a:lvl2pPr marL="360000" marR="0" indent="-180000" algn="l" defTabSz="1007772" rtl="0" eaLnBrk="1" fontAlgn="auto" latinLnBrk="0" hangingPunct="1">
              <a:lnSpc>
                <a:spcPct val="120000"/>
              </a:lnSpc>
              <a:spcBef>
                <a:spcPts val="0"/>
              </a:spcBef>
              <a:spcAft>
                <a:spcPts val="6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6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アカウントを持っていない方が</a:t>
            </a:r>
            <a:r>
              <a:rPr lang="en-US" altLang="ja-JP" dirty="0" err="1"/>
              <a:t>gBizID</a:t>
            </a:r>
            <a:r>
              <a:rPr lang="ja-JP" altLang="en-US" dirty="0"/>
              <a:t>プライムのアカウントを作成する手順です。</a:t>
            </a:r>
            <a:r>
              <a:rPr lang="en-US" altLang="ja-JP" dirty="0"/>
              <a:t/>
            </a:r>
            <a:br>
              <a:rPr lang="en-US" altLang="ja-JP" dirty="0"/>
            </a:br>
            <a:r>
              <a:rPr lang="ja-JP" altLang="en-US" dirty="0"/>
              <a:t>また、書類審査は原則、</a:t>
            </a:r>
            <a:r>
              <a:rPr lang="en-US" altLang="ja-JP" dirty="0"/>
              <a:t>2</a:t>
            </a:r>
            <a:r>
              <a:rPr lang="ja-JP" altLang="en-US" dirty="0"/>
              <a:t>週間以内です。ご注意ください。</a:t>
            </a:r>
          </a:p>
        </p:txBody>
      </p:sp>
      <p:pic>
        <p:nvPicPr>
          <p:cNvPr id="6" name="図 5">
            <a:extLst>
              <a:ext uri="{FF2B5EF4-FFF2-40B4-BE49-F238E27FC236}">
                <a16:creationId xmlns:a16="http://schemas.microsoft.com/office/drawing/2014/main" id="{CB53D4A8-DF6B-49B5-AEC3-A8BFB07728E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04929" y="2325785"/>
            <a:ext cx="7281950" cy="4425886"/>
          </a:xfrm>
          <a:prstGeom prst="rect">
            <a:avLst/>
          </a:prstGeom>
        </p:spPr>
      </p:pic>
      <p:sp>
        <p:nvSpPr>
          <p:cNvPr id="12" name="テキスト プレースホルダー 6">
            <a:extLst>
              <a:ext uri="{FF2B5EF4-FFF2-40B4-BE49-F238E27FC236}">
                <a16:creationId xmlns:a16="http://schemas.microsoft.com/office/drawing/2014/main" id="{1DC7F58D-9ABA-87C0-18AD-1782C1E6E5A4}"/>
              </a:ext>
            </a:extLst>
          </p:cNvPr>
          <p:cNvSpPr>
            <a:spLocks noGrp="1"/>
          </p:cNvSpPr>
          <p:nvPr>
            <p:ph type="body" sz="quarter" idx="20"/>
          </p:nvPr>
        </p:nvSpPr>
        <p:spPr>
          <a:xfrm>
            <a:off x="538163" y="6825966"/>
            <a:ext cx="9612000" cy="406265"/>
          </a:xfrm>
        </p:spPr>
        <p:txBody>
          <a:bodyPr>
            <a:spAutoFit/>
          </a:bodyPr>
          <a:lstStyle/>
          <a:p>
            <a:r>
              <a:rPr lang="ja-JP" altLang="en-US" dirty="0"/>
              <a:t>出所）</a:t>
            </a:r>
            <a:r>
              <a:rPr lang="en-US" altLang="ja-JP" dirty="0"/>
              <a:t>G</a:t>
            </a:r>
            <a:r>
              <a:rPr lang="ja-JP" altLang="en-US" dirty="0"/>
              <a:t>ビズ</a:t>
            </a:r>
            <a:r>
              <a:rPr lang="en-US" altLang="ja-JP" dirty="0"/>
              <a:t>ID</a:t>
            </a:r>
            <a:r>
              <a:rPr lang="ja-JP" altLang="en-US" dirty="0"/>
              <a:t> クイックマニュアル </a:t>
            </a:r>
            <a:r>
              <a:rPr lang="en-US" altLang="ja-JP" dirty="0" err="1"/>
              <a:t>gBizID</a:t>
            </a:r>
            <a:r>
              <a:rPr lang="ja-JP" altLang="en-US" dirty="0"/>
              <a:t>プライム編 </a:t>
            </a:r>
            <a:r>
              <a:rPr lang="en-US" altLang="ja-JP" dirty="0"/>
              <a:t/>
            </a:r>
            <a:br>
              <a:rPr lang="en-US" altLang="ja-JP" dirty="0"/>
            </a:br>
            <a:r>
              <a:rPr lang="ja-JP" altLang="en-US" dirty="0"/>
              <a:t>（</a:t>
            </a:r>
            <a:r>
              <a:rPr lang="en-US" altLang="ja-JP" dirty="0">
                <a:hlinkClick r:id="rId3"/>
              </a:rPr>
              <a:t>https://gbiz-id.go.jp/top/manual/pdf/QuickManual_Prime.pdf</a:t>
            </a:r>
            <a:r>
              <a:rPr lang="ja-JP" altLang="en-US" dirty="0"/>
              <a:t>　閲覧日：令和</a:t>
            </a:r>
            <a:r>
              <a:rPr lang="en-US" altLang="ja-JP" dirty="0"/>
              <a:t>5</a:t>
            </a:r>
            <a:r>
              <a:rPr lang="ja-JP" altLang="en-US" dirty="0"/>
              <a:t>年</a:t>
            </a:r>
            <a:r>
              <a:rPr lang="en-US" altLang="ja-JP" dirty="0"/>
              <a:t>3</a:t>
            </a:r>
            <a:r>
              <a:rPr lang="ja-JP" altLang="en-US" dirty="0"/>
              <a:t>月</a:t>
            </a:r>
            <a:r>
              <a:rPr lang="en-US" altLang="ja-JP" dirty="0"/>
              <a:t>1</a:t>
            </a:r>
            <a:r>
              <a:rPr lang="ja-JP" altLang="en-US" dirty="0"/>
              <a:t>日）</a:t>
            </a:r>
            <a:endParaRPr lang="en-US" altLang="ja-JP" dirty="0"/>
          </a:p>
          <a:p>
            <a:r>
              <a:rPr lang="en-US" altLang="ja-JP" dirty="0">
                <a:latin typeface="+mn-lt"/>
              </a:rPr>
              <a:t>※</a:t>
            </a:r>
            <a:r>
              <a:rPr lang="ja-JP" altLang="en-US" dirty="0">
                <a:latin typeface="+mn-lt"/>
              </a:rPr>
              <a:t>最新情報は上記ホームページをご確認ください。</a:t>
            </a:r>
            <a:endParaRPr lang="en-US" altLang="ja-JP" dirty="0">
              <a:latin typeface="+mn-lt"/>
            </a:endParaRPr>
          </a:p>
        </p:txBody>
      </p:sp>
    </p:spTree>
    <p:extLst>
      <p:ext uri="{BB962C8B-B14F-4D97-AF65-F5344CB8AC3E}">
        <p14:creationId xmlns:p14="http://schemas.microsoft.com/office/powerpoint/2010/main" val="10972950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847055"/>
            <a:ext cx="9216000" cy="378180"/>
          </a:xfrm>
        </p:spPr>
        <p:txBody>
          <a:bodyPr>
            <a:noAutofit/>
          </a:bodyPr>
          <a:lstStyle/>
          <a:p>
            <a:r>
              <a:rPr lang="en-US" altLang="ja-JP" dirty="0" err="1"/>
              <a:t>gBizID</a:t>
            </a:r>
            <a:r>
              <a:rPr lang="ja-JP" altLang="en-US" dirty="0"/>
              <a:t>プライムの作成方法</a:t>
            </a:r>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ja-JP" altLang="en-US" dirty="0"/>
              <a:t>１</a:t>
            </a:r>
            <a:r>
              <a:rPr lang="en-US" altLang="ja-JP" dirty="0"/>
              <a:t>.2 G</a:t>
            </a:r>
            <a:r>
              <a:rPr lang="ja-JP" altLang="en-US" dirty="0"/>
              <a:t>ビズ</a:t>
            </a:r>
            <a:r>
              <a:rPr lang="en-US" altLang="ja-JP" dirty="0"/>
              <a:t>ID</a:t>
            </a:r>
            <a:r>
              <a:rPr lang="ja-JP" altLang="en-US" dirty="0"/>
              <a:t>の取得</a:t>
            </a:r>
          </a:p>
        </p:txBody>
      </p:sp>
      <p:sp>
        <p:nvSpPr>
          <p:cNvPr id="13" name="コンテンツ プレースホルダー 5">
            <a:extLst>
              <a:ext uri="{FF2B5EF4-FFF2-40B4-BE49-F238E27FC236}">
                <a16:creationId xmlns:a16="http://schemas.microsoft.com/office/drawing/2014/main" id="{A4CC5BD0-3B1E-4217-9079-E762C859ABE7}"/>
              </a:ext>
            </a:extLst>
          </p:cNvPr>
          <p:cNvSpPr txBox="1">
            <a:spLocks/>
          </p:cNvSpPr>
          <p:nvPr/>
        </p:nvSpPr>
        <p:spPr>
          <a:xfrm>
            <a:off x="539904" y="1665369"/>
            <a:ext cx="9612001" cy="590931"/>
          </a:xfrm>
          <a:prstGeom prst="rect">
            <a:avLst/>
          </a:prstGeom>
        </p:spPr>
        <p:txBody>
          <a:bodyPr vert="horz" wrap="square" lIns="0" tIns="0" rIns="0" bIns="0" rtlCol="0" anchor="b" anchorCtr="0">
            <a:spAutoFit/>
          </a:bodyPr>
          <a:lstStyle>
            <a:lvl1pPr marL="0" marR="0" indent="0" algn="l" defTabSz="1007772" rtl="0" eaLnBrk="1" fontAlgn="ctr" latinLnBrk="0" hangingPunct="1">
              <a:lnSpc>
                <a:spcPct val="120000"/>
              </a:lnSpc>
              <a:spcBef>
                <a:spcPts val="0"/>
              </a:spcBef>
              <a:spcAft>
                <a:spcPts val="600"/>
              </a:spcAft>
              <a:buClr>
                <a:schemeClr val="tx2"/>
              </a:buClr>
              <a:buSzTx/>
              <a:buFont typeface="Arial" panose="020B0604020202020204" pitchFamily="34" charset="0"/>
              <a:buNone/>
              <a:tabLst/>
              <a:defRPr kumimoji="1" sz="1600" b="1" kern="1200" spc="100" baseline="0">
                <a:solidFill>
                  <a:schemeClr val="accent2"/>
                </a:solidFill>
                <a:latin typeface="+mj-ea"/>
                <a:ea typeface="+mj-ea"/>
                <a:cs typeface="+mn-cs"/>
              </a:defRPr>
            </a:lvl1pPr>
            <a:lvl2pPr marL="360000" marR="0" indent="-180000" algn="l" defTabSz="1007772" rtl="0" eaLnBrk="1" fontAlgn="auto" latinLnBrk="0" hangingPunct="1">
              <a:lnSpc>
                <a:spcPct val="120000"/>
              </a:lnSpc>
              <a:spcBef>
                <a:spcPts val="0"/>
              </a:spcBef>
              <a:spcAft>
                <a:spcPts val="6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6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アカウントを持っていない方が</a:t>
            </a:r>
            <a:r>
              <a:rPr lang="en-US" altLang="ja-JP" dirty="0" err="1"/>
              <a:t>gBizID</a:t>
            </a:r>
            <a:r>
              <a:rPr lang="ja-JP" altLang="en-US" dirty="0"/>
              <a:t>プライムのアカウントを作成する手順です。</a:t>
            </a:r>
            <a:r>
              <a:rPr lang="en-US" altLang="ja-JP" dirty="0"/>
              <a:t/>
            </a:r>
            <a:br>
              <a:rPr lang="en-US" altLang="ja-JP" dirty="0"/>
            </a:br>
            <a:r>
              <a:rPr lang="ja-JP" altLang="en-US" dirty="0"/>
              <a:t>また、書類審査は原則、</a:t>
            </a:r>
            <a:r>
              <a:rPr lang="en-US" altLang="ja-JP" dirty="0"/>
              <a:t>2</a:t>
            </a:r>
            <a:r>
              <a:rPr lang="ja-JP" altLang="en-US" dirty="0"/>
              <a:t>週間以内です。ご注意ください。</a:t>
            </a:r>
          </a:p>
        </p:txBody>
      </p:sp>
      <p:pic>
        <p:nvPicPr>
          <p:cNvPr id="3" name="図 2">
            <a:extLst>
              <a:ext uri="{FF2B5EF4-FFF2-40B4-BE49-F238E27FC236}">
                <a16:creationId xmlns:a16="http://schemas.microsoft.com/office/drawing/2014/main" id="{0725FC13-7F4A-47CD-96D6-6316FFD3B1D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81230" y="2696434"/>
            <a:ext cx="8329352" cy="3513084"/>
          </a:xfrm>
          <a:prstGeom prst="rect">
            <a:avLst/>
          </a:prstGeom>
        </p:spPr>
      </p:pic>
      <p:sp>
        <p:nvSpPr>
          <p:cNvPr id="12" name="テキスト プレースホルダー 6">
            <a:extLst>
              <a:ext uri="{FF2B5EF4-FFF2-40B4-BE49-F238E27FC236}">
                <a16:creationId xmlns:a16="http://schemas.microsoft.com/office/drawing/2014/main" id="{057688C9-2B09-FA50-782A-1B1E11B54ADA}"/>
              </a:ext>
            </a:extLst>
          </p:cNvPr>
          <p:cNvSpPr>
            <a:spLocks noGrp="1"/>
          </p:cNvSpPr>
          <p:nvPr>
            <p:ph type="body" sz="quarter" idx="20"/>
          </p:nvPr>
        </p:nvSpPr>
        <p:spPr>
          <a:xfrm>
            <a:off x="538163" y="6825966"/>
            <a:ext cx="9612000" cy="406265"/>
          </a:xfrm>
        </p:spPr>
        <p:txBody>
          <a:bodyPr>
            <a:spAutoFit/>
          </a:bodyPr>
          <a:lstStyle/>
          <a:p>
            <a:r>
              <a:rPr lang="ja-JP" altLang="en-US" dirty="0"/>
              <a:t>出所）</a:t>
            </a:r>
            <a:r>
              <a:rPr lang="en-US" altLang="ja-JP" dirty="0"/>
              <a:t>G</a:t>
            </a:r>
            <a:r>
              <a:rPr lang="ja-JP" altLang="en-US" dirty="0"/>
              <a:t>ビズ</a:t>
            </a:r>
            <a:r>
              <a:rPr lang="en-US" altLang="ja-JP" dirty="0"/>
              <a:t>ID</a:t>
            </a:r>
            <a:r>
              <a:rPr lang="ja-JP" altLang="en-US" dirty="0"/>
              <a:t> クイックマニュアル </a:t>
            </a:r>
            <a:r>
              <a:rPr lang="en-US" altLang="ja-JP" dirty="0" err="1"/>
              <a:t>gBizID</a:t>
            </a:r>
            <a:r>
              <a:rPr lang="ja-JP" altLang="en-US" dirty="0"/>
              <a:t>プライム編 </a:t>
            </a:r>
            <a:r>
              <a:rPr lang="en-US" altLang="ja-JP" dirty="0"/>
              <a:t/>
            </a:r>
            <a:br>
              <a:rPr lang="en-US" altLang="ja-JP" dirty="0"/>
            </a:br>
            <a:r>
              <a:rPr lang="ja-JP" altLang="en-US" dirty="0"/>
              <a:t>（</a:t>
            </a:r>
            <a:r>
              <a:rPr lang="en-US" altLang="ja-JP" dirty="0">
                <a:hlinkClick r:id="rId3"/>
              </a:rPr>
              <a:t>https://gbiz-id.go.jp/top/manual/pdf/QuickManual_Prime.pdf</a:t>
            </a:r>
            <a:r>
              <a:rPr lang="ja-JP" altLang="en-US" dirty="0"/>
              <a:t>　閲覧日：令和</a:t>
            </a:r>
            <a:r>
              <a:rPr lang="en-US" altLang="ja-JP" dirty="0"/>
              <a:t>5</a:t>
            </a:r>
            <a:r>
              <a:rPr lang="ja-JP" altLang="en-US" dirty="0"/>
              <a:t>年</a:t>
            </a:r>
            <a:r>
              <a:rPr lang="en-US" altLang="ja-JP" dirty="0"/>
              <a:t>3</a:t>
            </a:r>
            <a:r>
              <a:rPr lang="ja-JP" altLang="en-US" dirty="0"/>
              <a:t>月</a:t>
            </a:r>
            <a:r>
              <a:rPr lang="en-US" altLang="ja-JP" dirty="0"/>
              <a:t>1</a:t>
            </a:r>
            <a:r>
              <a:rPr lang="ja-JP" altLang="en-US" dirty="0"/>
              <a:t>日）</a:t>
            </a:r>
            <a:endParaRPr lang="en-US" altLang="ja-JP" dirty="0"/>
          </a:p>
          <a:p>
            <a:r>
              <a:rPr lang="en-US" altLang="ja-JP" dirty="0">
                <a:latin typeface="+mn-lt"/>
              </a:rPr>
              <a:t>※</a:t>
            </a:r>
            <a:r>
              <a:rPr lang="ja-JP" altLang="en-US" dirty="0">
                <a:latin typeface="+mn-lt"/>
              </a:rPr>
              <a:t>最新情報は上記ホームページをご確認ください。</a:t>
            </a:r>
            <a:endParaRPr lang="en-US" altLang="ja-JP" dirty="0">
              <a:latin typeface="+mn-lt"/>
            </a:endParaRPr>
          </a:p>
        </p:txBody>
      </p:sp>
    </p:spTree>
    <p:extLst>
      <p:ext uri="{BB962C8B-B14F-4D97-AF65-F5344CB8AC3E}">
        <p14:creationId xmlns:p14="http://schemas.microsoft.com/office/powerpoint/2010/main" val="2786780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847055"/>
            <a:ext cx="9216000" cy="378180"/>
          </a:xfrm>
        </p:spPr>
        <p:txBody>
          <a:bodyPr>
            <a:noAutofit/>
          </a:bodyPr>
          <a:lstStyle/>
          <a:p>
            <a:r>
              <a:rPr lang="en-US" altLang="ja-JP" dirty="0" err="1"/>
              <a:t>gBizID</a:t>
            </a:r>
            <a:r>
              <a:rPr lang="ja-JP" altLang="en-US" dirty="0"/>
              <a:t>プライムの作成方法</a:t>
            </a:r>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ja-JP" altLang="en-US" dirty="0"/>
              <a:t>１</a:t>
            </a:r>
            <a:r>
              <a:rPr lang="en-US" altLang="ja-JP" dirty="0"/>
              <a:t>.2 G</a:t>
            </a:r>
            <a:r>
              <a:rPr lang="ja-JP" altLang="en-US" dirty="0"/>
              <a:t>ビズ</a:t>
            </a:r>
            <a:r>
              <a:rPr lang="en-US" altLang="ja-JP" dirty="0"/>
              <a:t>ID</a:t>
            </a:r>
            <a:r>
              <a:rPr lang="ja-JP" altLang="en-US" dirty="0"/>
              <a:t>の取得</a:t>
            </a:r>
          </a:p>
        </p:txBody>
      </p:sp>
      <p:sp>
        <p:nvSpPr>
          <p:cNvPr id="13" name="コンテンツ プレースホルダー 5">
            <a:extLst>
              <a:ext uri="{FF2B5EF4-FFF2-40B4-BE49-F238E27FC236}">
                <a16:creationId xmlns:a16="http://schemas.microsoft.com/office/drawing/2014/main" id="{A4CC5BD0-3B1E-4217-9079-E762C859ABE7}"/>
              </a:ext>
            </a:extLst>
          </p:cNvPr>
          <p:cNvSpPr txBox="1">
            <a:spLocks/>
          </p:cNvSpPr>
          <p:nvPr/>
        </p:nvSpPr>
        <p:spPr>
          <a:xfrm>
            <a:off x="539904" y="1665369"/>
            <a:ext cx="9612001" cy="590931"/>
          </a:xfrm>
          <a:prstGeom prst="rect">
            <a:avLst/>
          </a:prstGeom>
        </p:spPr>
        <p:txBody>
          <a:bodyPr vert="horz" wrap="square" lIns="0" tIns="0" rIns="0" bIns="0" rtlCol="0" anchor="b" anchorCtr="0">
            <a:spAutoFit/>
          </a:bodyPr>
          <a:lstStyle>
            <a:lvl1pPr marL="0" marR="0" indent="0" algn="l" defTabSz="1007772" rtl="0" eaLnBrk="1" fontAlgn="ctr" latinLnBrk="0" hangingPunct="1">
              <a:lnSpc>
                <a:spcPct val="120000"/>
              </a:lnSpc>
              <a:spcBef>
                <a:spcPts val="0"/>
              </a:spcBef>
              <a:spcAft>
                <a:spcPts val="600"/>
              </a:spcAft>
              <a:buClr>
                <a:schemeClr val="tx2"/>
              </a:buClr>
              <a:buSzTx/>
              <a:buFont typeface="Arial" panose="020B0604020202020204" pitchFamily="34" charset="0"/>
              <a:buNone/>
              <a:tabLst/>
              <a:defRPr kumimoji="1" sz="1600" b="1" kern="1200" spc="100" baseline="0">
                <a:solidFill>
                  <a:schemeClr val="accent2"/>
                </a:solidFill>
                <a:latin typeface="+mj-ea"/>
                <a:ea typeface="+mj-ea"/>
                <a:cs typeface="+mn-cs"/>
              </a:defRPr>
            </a:lvl1pPr>
            <a:lvl2pPr marL="360000" marR="0" indent="-180000" algn="l" defTabSz="1007772" rtl="0" eaLnBrk="1" fontAlgn="auto" latinLnBrk="0" hangingPunct="1">
              <a:lnSpc>
                <a:spcPct val="120000"/>
              </a:lnSpc>
              <a:spcBef>
                <a:spcPts val="0"/>
              </a:spcBef>
              <a:spcAft>
                <a:spcPts val="6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6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アカウントを持っていない方が</a:t>
            </a:r>
            <a:r>
              <a:rPr lang="en-US" altLang="ja-JP" dirty="0" err="1"/>
              <a:t>gBizID</a:t>
            </a:r>
            <a:r>
              <a:rPr lang="ja-JP" altLang="en-US" dirty="0"/>
              <a:t>プライムのアカウントを作成する手順です。</a:t>
            </a:r>
            <a:r>
              <a:rPr lang="en-US" altLang="ja-JP" dirty="0"/>
              <a:t/>
            </a:r>
            <a:br>
              <a:rPr lang="en-US" altLang="ja-JP" dirty="0"/>
            </a:br>
            <a:r>
              <a:rPr lang="ja-JP" altLang="en-US" dirty="0"/>
              <a:t>また、書類審査は原則、</a:t>
            </a:r>
            <a:r>
              <a:rPr lang="en-US" altLang="ja-JP" dirty="0"/>
              <a:t>2</a:t>
            </a:r>
            <a:r>
              <a:rPr lang="ja-JP" altLang="en-US" dirty="0"/>
              <a:t>週間以内です。ご注意ください。</a:t>
            </a:r>
          </a:p>
        </p:txBody>
      </p:sp>
      <p:pic>
        <p:nvPicPr>
          <p:cNvPr id="3" name="図 2">
            <a:extLst>
              <a:ext uri="{FF2B5EF4-FFF2-40B4-BE49-F238E27FC236}">
                <a16:creationId xmlns:a16="http://schemas.microsoft.com/office/drawing/2014/main" id="{0725FC13-7F4A-47CD-96D6-6316FFD3B1D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58542" y="2781993"/>
            <a:ext cx="8774727" cy="3313311"/>
          </a:xfrm>
          <a:prstGeom prst="rect">
            <a:avLst/>
          </a:prstGeom>
        </p:spPr>
      </p:pic>
      <p:sp>
        <p:nvSpPr>
          <p:cNvPr id="12" name="テキスト プレースホルダー 6">
            <a:extLst>
              <a:ext uri="{FF2B5EF4-FFF2-40B4-BE49-F238E27FC236}">
                <a16:creationId xmlns:a16="http://schemas.microsoft.com/office/drawing/2014/main" id="{A6E88CEA-ECC5-7128-480C-64EB202228B3}"/>
              </a:ext>
            </a:extLst>
          </p:cNvPr>
          <p:cNvSpPr>
            <a:spLocks noGrp="1"/>
          </p:cNvSpPr>
          <p:nvPr>
            <p:ph type="body" sz="quarter" idx="20"/>
          </p:nvPr>
        </p:nvSpPr>
        <p:spPr>
          <a:xfrm>
            <a:off x="538163" y="6825966"/>
            <a:ext cx="9612000" cy="406265"/>
          </a:xfrm>
        </p:spPr>
        <p:txBody>
          <a:bodyPr>
            <a:spAutoFit/>
          </a:bodyPr>
          <a:lstStyle/>
          <a:p>
            <a:r>
              <a:rPr lang="ja-JP" altLang="en-US" dirty="0"/>
              <a:t>出所）</a:t>
            </a:r>
            <a:r>
              <a:rPr lang="en-US" altLang="ja-JP" dirty="0"/>
              <a:t>G</a:t>
            </a:r>
            <a:r>
              <a:rPr lang="ja-JP" altLang="en-US" dirty="0"/>
              <a:t>ビズ</a:t>
            </a:r>
            <a:r>
              <a:rPr lang="en-US" altLang="ja-JP" dirty="0"/>
              <a:t>ID</a:t>
            </a:r>
            <a:r>
              <a:rPr lang="ja-JP" altLang="en-US" dirty="0"/>
              <a:t> クイックマニュアル </a:t>
            </a:r>
            <a:r>
              <a:rPr lang="en-US" altLang="ja-JP" dirty="0" err="1"/>
              <a:t>gBizID</a:t>
            </a:r>
            <a:r>
              <a:rPr lang="ja-JP" altLang="en-US" dirty="0"/>
              <a:t>プライム編 </a:t>
            </a:r>
            <a:r>
              <a:rPr lang="en-US" altLang="ja-JP" dirty="0"/>
              <a:t/>
            </a:r>
            <a:br>
              <a:rPr lang="en-US" altLang="ja-JP" dirty="0"/>
            </a:br>
            <a:r>
              <a:rPr lang="ja-JP" altLang="en-US" dirty="0"/>
              <a:t>（</a:t>
            </a:r>
            <a:r>
              <a:rPr lang="en-US" altLang="ja-JP" dirty="0">
                <a:hlinkClick r:id="rId3"/>
              </a:rPr>
              <a:t>https://gbiz-id.go.jp/top/manual/pdf/QuickManual_Prime.pdf</a:t>
            </a:r>
            <a:r>
              <a:rPr lang="ja-JP" altLang="en-US" dirty="0"/>
              <a:t>　閲覧日：令和</a:t>
            </a:r>
            <a:r>
              <a:rPr lang="en-US" altLang="ja-JP" dirty="0"/>
              <a:t>5</a:t>
            </a:r>
            <a:r>
              <a:rPr lang="ja-JP" altLang="en-US" dirty="0"/>
              <a:t>年</a:t>
            </a:r>
            <a:r>
              <a:rPr lang="en-US" altLang="ja-JP" dirty="0"/>
              <a:t>3</a:t>
            </a:r>
            <a:r>
              <a:rPr lang="ja-JP" altLang="en-US" dirty="0"/>
              <a:t>月</a:t>
            </a:r>
            <a:r>
              <a:rPr lang="en-US" altLang="ja-JP" dirty="0"/>
              <a:t>1</a:t>
            </a:r>
            <a:r>
              <a:rPr lang="ja-JP" altLang="en-US" dirty="0"/>
              <a:t>日）</a:t>
            </a:r>
            <a:endParaRPr lang="en-US" altLang="ja-JP" dirty="0"/>
          </a:p>
          <a:p>
            <a:r>
              <a:rPr lang="en-US" altLang="ja-JP" dirty="0">
                <a:latin typeface="+mn-lt"/>
              </a:rPr>
              <a:t>※</a:t>
            </a:r>
            <a:r>
              <a:rPr lang="ja-JP" altLang="en-US" dirty="0">
                <a:latin typeface="+mn-lt"/>
              </a:rPr>
              <a:t>最新情報は上記ホームページをご確認ください。</a:t>
            </a:r>
            <a:endParaRPr lang="en-US" altLang="ja-JP" dirty="0">
              <a:latin typeface="+mn-lt"/>
            </a:endParaRPr>
          </a:p>
        </p:txBody>
      </p:sp>
    </p:spTree>
    <p:extLst>
      <p:ext uri="{BB962C8B-B14F-4D97-AF65-F5344CB8AC3E}">
        <p14:creationId xmlns:p14="http://schemas.microsoft.com/office/powerpoint/2010/main" val="242662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847055"/>
            <a:ext cx="9216000" cy="378180"/>
          </a:xfrm>
        </p:spPr>
        <p:txBody>
          <a:bodyPr>
            <a:noAutofit/>
          </a:bodyPr>
          <a:lstStyle/>
          <a:p>
            <a:r>
              <a:rPr lang="en-US" altLang="ja-JP" dirty="0" err="1"/>
              <a:t>gBizID</a:t>
            </a:r>
            <a:r>
              <a:rPr lang="ja-JP" altLang="en-US" dirty="0"/>
              <a:t>メンバーの作成方法</a:t>
            </a:r>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ja-JP" altLang="en-US" dirty="0"/>
              <a:t>１</a:t>
            </a:r>
            <a:r>
              <a:rPr lang="en-US" altLang="ja-JP" dirty="0"/>
              <a:t>.2 G</a:t>
            </a:r>
            <a:r>
              <a:rPr lang="ja-JP" altLang="en-US" dirty="0"/>
              <a:t>ビズ</a:t>
            </a:r>
            <a:r>
              <a:rPr lang="en-US" altLang="ja-JP" dirty="0"/>
              <a:t>ID</a:t>
            </a:r>
            <a:r>
              <a:rPr lang="ja-JP" altLang="en-US" dirty="0"/>
              <a:t>の取得</a:t>
            </a:r>
          </a:p>
        </p:txBody>
      </p:sp>
      <p:sp>
        <p:nvSpPr>
          <p:cNvPr id="8" name="コンテンツ プレースホルダー 5">
            <a:extLst>
              <a:ext uri="{FF2B5EF4-FFF2-40B4-BE49-F238E27FC236}">
                <a16:creationId xmlns:a16="http://schemas.microsoft.com/office/drawing/2014/main" id="{BB10D1E6-7114-4412-A130-7E8E65DBDDC9}"/>
              </a:ext>
            </a:extLst>
          </p:cNvPr>
          <p:cNvSpPr>
            <a:spLocks noGrp="1"/>
          </p:cNvSpPr>
          <p:nvPr>
            <p:ph idx="15"/>
          </p:nvPr>
        </p:nvSpPr>
        <p:spPr>
          <a:xfrm>
            <a:off x="539904" y="1502280"/>
            <a:ext cx="9612001" cy="886397"/>
          </a:xfrm>
        </p:spPr>
        <p:txBody>
          <a:bodyPr>
            <a:spAutoFit/>
          </a:bodyPr>
          <a:lstStyle/>
          <a:p>
            <a:r>
              <a:rPr lang="ja-JP" altLang="en-US" dirty="0"/>
              <a:t>アカウントを持っていない方が</a:t>
            </a:r>
            <a:r>
              <a:rPr lang="en-US" altLang="ja-JP" dirty="0" err="1"/>
              <a:t>gBizID</a:t>
            </a:r>
            <a:r>
              <a:rPr lang="ja-JP" altLang="en-US" dirty="0"/>
              <a:t>メンバーのアカウントを作成する手順です。</a:t>
            </a:r>
            <a:r>
              <a:rPr lang="en-US" altLang="ja-JP" dirty="0" err="1"/>
              <a:t>gBizID</a:t>
            </a:r>
            <a:r>
              <a:rPr lang="ja-JP" altLang="en-US" dirty="0"/>
              <a:t>メンバーを作成する前に、</a:t>
            </a:r>
            <a:r>
              <a:rPr lang="en-US" altLang="ja-JP" dirty="0" err="1"/>
              <a:t>gBizID</a:t>
            </a:r>
            <a:r>
              <a:rPr lang="ja-JP" altLang="en-US" dirty="0"/>
              <a:t>プライムを作成する必要があります。この作業は、</a:t>
            </a:r>
            <a:r>
              <a:rPr lang="en-US" altLang="ja-JP" dirty="0" err="1"/>
              <a:t>gBizID</a:t>
            </a:r>
            <a:r>
              <a:rPr lang="ja-JP" altLang="en-US" dirty="0"/>
              <a:t>プライムと</a:t>
            </a:r>
            <a:r>
              <a:rPr lang="en-US" altLang="ja-JP" dirty="0" err="1"/>
              <a:t>gBizID</a:t>
            </a:r>
            <a:r>
              <a:rPr lang="ja-JP" altLang="en-US" dirty="0"/>
              <a:t>メンバーそれぞれの端末での作業が必要です。</a:t>
            </a:r>
          </a:p>
        </p:txBody>
      </p:sp>
      <p:pic>
        <p:nvPicPr>
          <p:cNvPr id="6" name="図 5">
            <a:extLst>
              <a:ext uri="{FF2B5EF4-FFF2-40B4-BE49-F238E27FC236}">
                <a16:creationId xmlns:a16="http://schemas.microsoft.com/office/drawing/2014/main" id="{F527F400-E0AF-41D0-9577-91D2853DFA0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35782" y="2709949"/>
            <a:ext cx="8620248" cy="3873731"/>
          </a:xfrm>
          <a:prstGeom prst="rect">
            <a:avLst/>
          </a:prstGeom>
        </p:spPr>
      </p:pic>
      <p:sp>
        <p:nvSpPr>
          <p:cNvPr id="9" name="テキスト プレースホルダー 6">
            <a:extLst>
              <a:ext uri="{FF2B5EF4-FFF2-40B4-BE49-F238E27FC236}">
                <a16:creationId xmlns:a16="http://schemas.microsoft.com/office/drawing/2014/main" id="{DDAB0FED-3ED5-B1D4-D89B-684CEEB12E74}"/>
              </a:ext>
            </a:extLst>
          </p:cNvPr>
          <p:cNvSpPr txBox="1">
            <a:spLocks/>
          </p:cNvSpPr>
          <p:nvPr/>
        </p:nvSpPr>
        <p:spPr>
          <a:xfrm>
            <a:off x="538163" y="6825389"/>
            <a:ext cx="9612000" cy="406265"/>
          </a:xfrm>
          <a:prstGeom prst="rect">
            <a:avLst/>
          </a:prstGeom>
        </p:spPr>
        <p:txBody>
          <a:bodyPr vert="horz" wrap="square" lIns="0" tIns="0" rIns="0" bIns="0" rtlCol="0" anchor="b" anchorCtr="0">
            <a:spAutoFit/>
          </a:bodyPr>
          <a:lstStyle>
            <a:lvl1pPr marL="252000" marR="0" indent="-252000" algn="l" defTabSz="1007772" rtl="0" eaLnBrk="1" fontAlgn="ctr" latinLnBrk="0" hangingPunct="1">
              <a:lnSpc>
                <a:spcPct val="110000"/>
              </a:lnSpc>
              <a:spcBef>
                <a:spcPts val="0"/>
              </a:spcBef>
              <a:spcAft>
                <a:spcPts val="0"/>
              </a:spcAft>
              <a:buClr>
                <a:schemeClr val="tx2"/>
              </a:buClr>
              <a:buSzTx/>
              <a:buFont typeface="Wingdings" panose="05000000000000000000" pitchFamily="2" charset="2"/>
              <a:buNone/>
              <a:tabLst/>
              <a:defRPr kumimoji="1" sz="800" b="0" kern="1200" spc="120" baseline="0">
                <a:solidFill>
                  <a:srgbClr val="000000"/>
                </a:solidFill>
                <a:latin typeface="+mn-ea"/>
                <a:ea typeface="+mn-ea"/>
                <a:cs typeface="+mn-cs"/>
              </a:defRPr>
            </a:lvl1pPr>
            <a:lvl2pPr marL="360000" marR="0" indent="-180000" algn="l" defTabSz="1007772" rtl="0" eaLnBrk="1" fontAlgn="auto" latinLnBrk="0" hangingPunct="1">
              <a:lnSpc>
                <a:spcPct val="120000"/>
              </a:lnSpc>
              <a:spcBef>
                <a:spcPts val="0"/>
              </a:spcBef>
              <a:spcAft>
                <a:spcPts val="9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9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出所）</a:t>
            </a:r>
            <a:r>
              <a:rPr lang="en-US" altLang="ja-JP" dirty="0"/>
              <a:t>G</a:t>
            </a:r>
            <a:r>
              <a:rPr lang="ja-JP" altLang="en-US" dirty="0"/>
              <a:t>ビズ</a:t>
            </a:r>
            <a:r>
              <a:rPr lang="en-US" altLang="ja-JP" dirty="0"/>
              <a:t>ID</a:t>
            </a:r>
            <a:r>
              <a:rPr lang="ja-JP" altLang="en-US" dirty="0"/>
              <a:t> クイックマニュアル </a:t>
            </a:r>
            <a:r>
              <a:rPr lang="en-US" altLang="ja-JP" dirty="0" err="1"/>
              <a:t>gBizID</a:t>
            </a:r>
            <a:r>
              <a:rPr lang="ja-JP" altLang="en-US" dirty="0"/>
              <a:t>メンバー編 </a:t>
            </a:r>
            <a:r>
              <a:rPr lang="en-US" altLang="ja-JP" dirty="0"/>
              <a:t/>
            </a:r>
            <a:br>
              <a:rPr lang="en-US" altLang="ja-JP" dirty="0"/>
            </a:br>
            <a:r>
              <a:rPr lang="ja-JP" altLang="en-US" dirty="0"/>
              <a:t>（</a:t>
            </a:r>
            <a:r>
              <a:rPr lang="en-US" altLang="ja-JP" dirty="0">
                <a:hlinkClick r:id="rId3"/>
              </a:rPr>
              <a:t>https://gbiz-id.go.jp/top/manual/pdf/QuickManual_Member.pdf</a:t>
            </a:r>
            <a:r>
              <a:rPr lang="ja-JP" altLang="en-US" dirty="0"/>
              <a:t>　閲覧日：令和</a:t>
            </a:r>
            <a:r>
              <a:rPr lang="en-US" altLang="ja-JP" dirty="0"/>
              <a:t>5</a:t>
            </a:r>
            <a:r>
              <a:rPr lang="ja-JP" altLang="en-US" dirty="0"/>
              <a:t>年</a:t>
            </a:r>
            <a:r>
              <a:rPr lang="en-US" altLang="ja-JP" dirty="0"/>
              <a:t>3</a:t>
            </a:r>
            <a:r>
              <a:rPr lang="ja-JP" altLang="en-US" dirty="0"/>
              <a:t>月</a:t>
            </a:r>
            <a:r>
              <a:rPr lang="en-US" altLang="ja-JP" dirty="0"/>
              <a:t>1</a:t>
            </a:r>
            <a:r>
              <a:rPr lang="ja-JP" altLang="en-US" dirty="0"/>
              <a:t>日）</a:t>
            </a:r>
            <a:endParaRPr lang="en-US" altLang="ja-JP" dirty="0"/>
          </a:p>
          <a:p>
            <a:r>
              <a:rPr lang="en-US" altLang="ja-JP" dirty="0">
                <a:latin typeface="+mn-lt"/>
              </a:rPr>
              <a:t>※</a:t>
            </a:r>
            <a:r>
              <a:rPr lang="ja-JP" altLang="en-US" dirty="0">
                <a:latin typeface="+mn-lt"/>
              </a:rPr>
              <a:t>最新情報は上記ホームページをご確認ください。</a:t>
            </a:r>
            <a:endParaRPr lang="en-US" altLang="ja-JP" dirty="0">
              <a:latin typeface="+mn-lt"/>
            </a:endParaRPr>
          </a:p>
        </p:txBody>
      </p:sp>
    </p:spTree>
    <p:extLst>
      <p:ext uri="{BB962C8B-B14F-4D97-AF65-F5344CB8AC3E}">
        <p14:creationId xmlns:p14="http://schemas.microsoft.com/office/powerpoint/2010/main" val="2138726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847055"/>
            <a:ext cx="9216000" cy="378180"/>
          </a:xfrm>
        </p:spPr>
        <p:txBody>
          <a:bodyPr>
            <a:noAutofit/>
          </a:bodyPr>
          <a:lstStyle/>
          <a:p>
            <a:r>
              <a:rPr lang="en-US" altLang="ja-JP" dirty="0" err="1"/>
              <a:t>gBizID</a:t>
            </a:r>
            <a:r>
              <a:rPr lang="ja-JP" altLang="en-US" dirty="0"/>
              <a:t>メンバーの作成方法</a:t>
            </a:r>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ja-JP" altLang="en-US" dirty="0"/>
              <a:t>１</a:t>
            </a:r>
            <a:r>
              <a:rPr lang="en-US" altLang="ja-JP" dirty="0" smtClean="0"/>
              <a:t>.2 </a:t>
            </a:r>
            <a:r>
              <a:rPr lang="en-US" altLang="ja-JP" dirty="0"/>
              <a:t>G</a:t>
            </a:r>
            <a:r>
              <a:rPr lang="ja-JP" altLang="en-US" dirty="0"/>
              <a:t>ビズ</a:t>
            </a:r>
            <a:r>
              <a:rPr lang="en-US" altLang="ja-JP" dirty="0"/>
              <a:t>ID</a:t>
            </a:r>
            <a:r>
              <a:rPr lang="ja-JP" altLang="en-US" dirty="0"/>
              <a:t>の取得</a:t>
            </a:r>
          </a:p>
        </p:txBody>
      </p:sp>
      <p:sp>
        <p:nvSpPr>
          <p:cNvPr id="8" name="コンテンツ プレースホルダー 5">
            <a:extLst>
              <a:ext uri="{FF2B5EF4-FFF2-40B4-BE49-F238E27FC236}">
                <a16:creationId xmlns:a16="http://schemas.microsoft.com/office/drawing/2014/main" id="{BB10D1E6-7114-4412-A130-7E8E65DBDDC9}"/>
              </a:ext>
            </a:extLst>
          </p:cNvPr>
          <p:cNvSpPr>
            <a:spLocks noGrp="1"/>
          </p:cNvSpPr>
          <p:nvPr>
            <p:ph idx="15"/>
          </p:nvPr>
        </p:nvSpPr>
        <p:spPr>
          <a:xfrm>
            <a:off x="539904" y="1502280"/>
            <a:ext cx="9612001" cy="886397"/>
          </a:xfrm>
        </p:spPr>
        <p:txBody>
          <a:bodyPr>
            <a:spAutoFit/>
          </a:bodyPr>
          <a:lstStyle/>
          <a:p>
            <a:r>
              <a:rPr lang="ja-JP" altLang="en-US" dirty="0"/>
              <a:t>アカウントを持っていない方が</a:t>
            </a:r>
            <a:r>
              <a:rPr lang="en-US" altLang="ja-JP" dirty="0" err="1"/>
              <a:t>gBizID</a:t>
            </a:r>
            <a:r>
              <a:rPr lang="ja-JP" altLang="en-US" dirty="0"/>
              <a:t>メンバーのアカウントを作成する手順です。</a:t>
            </a:r>
            <a:r>
              <a:rPr lang="en-US" altLang="ja-JP" dirty="0" err="1"/>
              <a:t>gBizID</a:t>
            </a:r>
            <a:r>
              <a:rPr lang="ja-JP" altLang="en-US" dirty="0"/>
              <a:t>メンバーを作成する前に、</a:t>
            </a:r>
            <a:r>
              <a:rPr lang="en-US" altLang="ja-JP" dirty="0" err="1"/>
              <a:t>gBizID</a:t>
            </a:r>
            <a:r>
              <a:rPr lang="ja-JP" altLang="en-US" dirty="0"/>
              <a:t>プライムを作成する必要があります。この作業は、</a:t>
            </a:r>
            <a:r>
              <a:rPr lang="en-US" altLang="ja-JP" dirty="0" err="1"/>
              <a:t>gBizID</a:t>
            </a:r>
            <a:r>
              <a:rPr lang="ja-JP" altLang="en-US" dirty="0"/>
              <a:t>プライムと</a:t>
            </a:r>
            <a:r>
              <a:rPr lang="en-US" altLang="ja-JP" dirty="0" err="1"/>
              <a:t>gBizID</a:t>
            </a:r>
            <a:r>
              <a:rPr lang="ja-JP" altLang="en-US" dirty="0"/>
              <a:t>メンバーそれぞれの端末での作業が必要です。</a:t>
            </a:r>
          </a:p>
        </p:txBody>
      </p:sp>
      <p:pic>
        <p:nvPicPr>
          <p:cNvPr id="3" name="図 2">
            <a:extLst>
              <a:ext uri="{FF2B5EF4-FFF2-40B4-BE49-F238E27FC236}">
                <a16:creationId xmlns:a16="http://schemas.microsoft.com/office/drawing/2014/main" id="{6E805F0E-73CF-4ED3-9DA6-B266C1E537F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02900" y="2450710"/>
            <a:ext cx="7886007" cy="4308414"/>
          </a:xfrm>
          <a:prstGeom prst="rect">
            <a:avLst/>
          </a:prstGeom>
          <a:ln>
            <a:solidFill>
              <a:schemeClr val="accent1"/>
            </a:solidFill>
          </a:ln>
        </p:spPr>
      </p:pic>
      <p:sp>
        <p:nvSpPr>
          <p:cNvPr id="11" name="テキスト プレースホルダー 6">
            <a:extLst>
              <a:ext uri="{FF2B5EF4-FFF2-40B4-BE49-F238E27FC236}">
                <a16:creationId xmlns:a16="http://schemas.microsoft.com/office/drawing/2014/main" id="{6F9CBE11-5147-1BF9-7E10-E1B2828FDAE3}"/>
              </a:ext>
            </a:extLst>
          </p:cNvPr>
          <p:cNvSpPr txBox="1">
            <a:spLocks/>
          </p:cNvSpPr>
          <p:nvPr/>
        </p:nvSpPr>
        <p:spPr>
          <a:xfrm>
            <a:off x="538163" y="6825389"/>
            <a:ext cx="9612000" cy="406265"/>
          </a:xfrm>
          <a:prstGeom prst="rect">
            <a:avLst/>
          </a:prstGeom>
        </p:spPr>
        <p:txBody>
          <a:bodyPr vert="horz" wrap="square" lIns="0" tIns="0" rIns="0" bIns="0" rtlCol="0" anchor="b" anchorCtr="0">
            <a:spAutoFit/>
          </a:bodyPr>
          <a:lstStyle>
            <a:lvl1pPr marL="252000" marR="0" indent="-252000" algn="l" defTabSz="1007772" rtl="0" eaLnBrk="1" fontAlgn="ctr" latinLnBrk="0" hangingPunct="1">
              <a:lnSpc>
                <a:spcPct val="110000"/>
              </a:lnSpc>
              <a:spcBef>
                <a:spcPts val="0"/>
              </a:spcBef>
              <a:spcAft>
                <a:spcPts val="0"/>
              </a:spcAft>
              <a:buClr>
                <a:schemeClr val="tx2"/>
              </a:buClr>
              <a:buSzTx/>
              <a:buFont typeface="Wingdings" panose="05000000000000000000" pitchFamily="2" charset="2"/>
              <a:buNone/>
              <a:tabLst/>
              <a:defRPr kumimoji="1" sz="800" b="0" kern="1200" spc="120" baseline="0">
                <a:solidFill>
                  <a:srgbClr val="000000"/>
                </a:solidFill>
                <a:latin typeface="+mn-ea"/>
                <a:ea typeface="+mn-ea"/>
                <a:cs typeface="+mn-cs"/>
              </a:defRPr>
            </a:lvl1pPr>
            <a:lvl2pPr marL="360000" marR="0" indent="-180000" algn="l" defTabSz="1007772" rtl="0" eaLnBrk="1" fontAlgn="auto" latinLnBrk="0" hangingPunct="1">
              <a:lnSpc>
                <a:spcPct val="120000"/>
              </a:lnSpc>
              <a:spcBef>
                <a:spcPts val="0"/>
              </a:spcBef>
              <a:spcAft>
                <a:spcPts val="9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9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出所）</a:t>
            </a:r>
            <a:r>
              <a:rPr lang="en-US" altLang="ja-JP" dirty="0"/>
              <a:t>G</a:t>
            </a:r>
            <a:r>
              <a:rPr lang="ja-JP" altLang="en-US" dirty="0"/>
              <a:t>ビズ</a:t>
            </a:r>
            <a:r>
              <a:rPr lang="en-US" altLang="ja-JP" dirty="0"/>
              <a:t>ID</a:t>
            </a:r>
            <a:r>
              <a:rPr lang="ja-JP" altLang="en-US" dirty="0"/>
              <a:t> クイックマニュアル </a:t>
            </a:r>
            <a:r>
              <a:rPr lang="en-US" altLang="ja-JP" dirty="0" err="1"/>
              <a:t>gBizID</a:t>
            </a:r>
            <a:r>
              <a:rPr lang="ja-JP" altLang="en-US" dirty="0"/>
              <a:t>メンバー編 </a:t>
            </a:r>
            <a:r>
              <a:rPr lang="en-US" altLang="ja-JP" dirty="0"/>
              <a:t/>
            </a:r>
            <a:br>
              <a:rPr lang="en-US" altLang="ja-JP" dirty="0"/>
            </a:br>
            <a:r>
              <a:rPr lang="ja-JP" altLang="en-US" dirty="0"/>
              <a:t>（</a:t>
            </a:r>
            <a:r>
              <a:rPr lang="en-US" altLang="ja-JP" dirty="0">
                <a:hlinkClick r:id="rId3"/>
              </a:rPr>
              <a:t>https://gbiz-id.go.jp/top/manual/pdf/QuickManual_Member.pdf</a:t>
            </a:r>
            <a:r>
              <a:rPr lang="ja-JP" altLang="en-US" dirty="0"/>
              <a:t>　閲覧日：令和</a:t>
            </a:r>
            <a:r>
              <a:rPr lang="en-US" altLang="ja-JP" dirty="0"/>
              <a:t>5</a:t>
            </a:r>
            <a:r>
              <a:rPr lang="ja-JP" altLang="en-US" dirty="0"/>
              <a:t>年</a:t>
            </a:r>
            <a:r>
              <a:rPr lang="en-US" altLang="ja-JP" dirty="0"/>
              <a:t>3</a:t>
            </a:r>
            <a:r>
              <a:rPr lang="ja-JP" altLang="en-US" dirty="0"/>
              <a:t>月</a:t>
            </a:r>
            <a:r>
              <a:rPr lang="en-US" altLang="ja-JP" dirty="0"/>
              <a:t>1</a:t>
            </a:r>
            <a:r>
              <a:rPr lang="ja-JP" altLang="en-US" dirty="0"/>
              <a:t>日）</a:t>
            </a:r>
            <a:endParaRPr lang="en-US" altLang="ja-JP" dirty="0"/>
          </a:p>
          <a:p>
            <a:r>
              <a:rPr lang="en-US" altLang="ja-JP" dirty="0">
                <a:latin typeface="+mn-lt"/>
              </a:rPr>
              <a:t>※</a:t>
            </a:r>
            <a:r>
              <a:rPr lang="ja-JP" altLang="en-US" dirty="0">
                <a:latin typeface="+mn-lt"/>
              </a:rPr>
              <a:t>最新情報は上記ホームページをご確認ください。</a:t>
            </a:r>
            <a:endParaRPr lang="en-US" altLang="ja-JP" dirty="0">
              <a:latin typeface="+mn-lt"/>
            </a:endParaRPr>
          </a:p>
        </p:txBody>
      </p:sp>
    </p:spTree>
    <p:extLst>
      <p:ext uri="{BB962C8B-B14F-4D97-AF65-F5344CB8AC3E}">
        <p14:creationId xmlns:p14="http://schemas.microsoft.com/office/powerpoint/2010/main" val="34647507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847055"/>
            <a:ext cx="9216000" cy="378180"/>
          </a:xfrm>
        </p:spPr>
        <p:txBody>
          <a:bodyPr>
            <a:noAutofit/>
          </a:bodyPr>
          <a:lstStyle/>
          <a:p>
            <a:r>
              <a:rPr lang="en-US" altLang="ja-JP" dirty="0" err="1"/>
              <a:t>gBizID</a:t>
            </a:r>
            <a:r>
              <a:rPr lang="ja-JP" altLang="en-US" dirty="0"/>
              <a:t>メンバーの作成方法</a:t>
            </a:r>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ja-JP" altLang="en-US" dirty="0"/>
              <a:t>１</a:t>
            </a:r>
            <a:r>
              <a:rPr lang="en-US" altLang="ja-JP" dirty="0"/>
              <a:t>.2 G</a:t>
            </a:r>
            <a:r>
              <a:rPr lang="ja-JP" altLang="en-US" dirty="0"/>
              <a:t>ビズ</a:t>
            </a:r>
            <a:r>
              <a:rPr lang="en-US" altLang="ja-JP" dirty="0"/>
              <a:t>ID</a:t>
            </a:r>
            <a:r>
              <a:rPr lang="ja-JP" altLang="en-US" dirty="0"/>
              <a:t>の取得</a:t>
            </a:r>
          </a:p>
        </p:txBody>
      </p:sp>
      <p:sp>
        <p:nvSpPr>
          <p:cNvPr id="8" name="コンテンツ プレースホルダー 5">
            <a:extLst>
              <a:ext uri="{FF2B5EF4-FFF2-40B4-BE49-F238E27FC236}">
                <a16:creationId xmlns:a16="http://schemas.microsoft.com/office/drawing/2014/main" id="{BB10D1E6-7114-4412-A130-7E8E65DBDDC9}"/>
              </a:ext>
            </a:extLst>
          </p:cNvPr>
          <p:cNvSpPr>
            <a:spLocks noGrp="1"/>
          </p:cNvSpPr>
          <p:nvPr>
            <p:ph idx="15"/>
          </p:nvPr>
        </p:nvSpPr>
        <p:spPr>
          <a:xfrm>
            <a:off x="539904" y="1502280"/>
            <a:ext cx="9612001" cy="886397"/>
          </a:xfrm>
        </p:spPr>
        <p:txBody>
          <a:bodyPr>
            <a:spAutoFit/>
          </a:bodyPr>
          <a:lstStyle/>
          <a:p>
            <a:r>
              <a:rPr lang="ja-JP" altLang="en-US" dirty="0"/>
              <a:t>アカウントを持っていない方が</a:t>
            </a:r>
            <a:r>
              <a:rPr lang="en-US" altLang="ja-JP" dirty="0" err="1"/>
              <a:t>gBizID</a:t>
            </a:r>
            <a:r>
              <a:rPr lang="ja-JP" altLang="en-US" dirty="0"/>
              <a:t>メンバーのアカウントを作成する手順です。</a:t>
            </a:r>
            <a:r>
              <a:rPr lang="en-US" altLang="ja-JP" dirty="0" err="1"/>
              <a:t>gBizID</a:t>
            </a:r>
            <a:r>
              <a:rPr lang="ja-JP" altLang="en-US" dirty="0"/>
              <a:t>メンバーを作成する前に、</a:t>
            </a:r>
            <a:r>
              <a:rPr lang="en-US" altLang="ja-JP" dirty="0" err="1"/>
              <a:t>gBizID</a:t>
            </a:r>
            <a:r>
              <a:rPr lang="ja-JP" altLang="en-US" dirty="0"/>
              <a:t>プライムを作成する必要があります。この作業は、</a:t>
            </a:r>
            <a:r>
              <a:rPr lang="en-US" altLang="ja-JP" dirty="0" err="1"/>
              <a:t>gBizID</a:t>
            </a:r>
            <a:r>
              <a:rPr lang="ja-JP" altLang="en-US" dirty="0"/>
              <a:t>プライムと</a:t>
            </a:r>
            <a:r>
              <a:rPr lang="en-US" altLang="ja-JP" dirty="0" err="1"/>
              <a:t>gBizID</a:t>
            </a:r>
            <a:r>
              <a:rPr lang="ja-JP" altLang="en-US" dirty="0"/>
              <a:t>メンバーそれぞれの端末での作業が必要です。</a:t>
            </a:r>
          </a:p>
        </p:txBody>
      </p:sp>
      <p:pic>
        <p:nvPicPr>
          <p:cNvPr id="6" name="図 5">
            <a:extLst>
              <a:ext uri="{FF2B5EF4-FFF2-40B4-BE49-F238E27FC236}">
                <a16:creationId xmlns:a16="http://schemas.microsoft.com/office/drawing/2014/main" id="{A0D24F53-C722-497B-B774-026D179A65A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66494" y="3314261"/>
            <a:ext cx="9158823" cy="2155768"/>
          </a:xfrm>
          <a:prstGeom prst="rect">
            <a:avLst/>
          </a:prstGeom>
        </p:spPr>
      </p:pic>
      <p:sp>
        <p:nvSpPr>
          <p:cNvPr id="11" name="テキスト プレースホルダー 6">
            <a:extLst>
              <a:ext uri="{FF2B5EF4-FFF2-40B4-BE49-F238E27FC236}">
                <a16:creationId xmlns:a16="http://schemas.microsoft.com/office/drawing/2014/main" id="{5AF4F76D-8919-F1DB-2E00-CE63AD27F671}"/>
              </a:ext>
            </a:extLst>
          </p:cNvPr>
          <p:cNvSpPr txBox="1">
            <a:spLocks/>
          </p:cNvSpPr>
          <p:nvPr/>
        </p:nvSpPr>
        <p:spPr>
          <a:xfrm>
            <a:off x="538163" y="6825389"/>
            <a:ext cx="9612000" cy="406265"/>
          </a:xfrm>
          <a:prstGeom prst="rect">
            <a:avLst/>
          </a:prstGeom>
        </p:spPr>
        <p:txBody>
          <a:bodyPr vert="horz" wrap="square" lIns="0" tIns="0" rIns="0" bIns="0" rtlCol="0" anchor="b" anchorCtr="0">
            <a:spAutoFit/>
          </a:bodyPr>
          <a:lstStyle>
            <a:lvl1pPr marL="252000" marR="0" indent="-252000" algn="l" defTabSz="1007772" rtl="0" eaLnBrk="1" fontAlgn="ctr" latinLnBrk="0" hangingPunct="1">
              <a:lnSpc>
                <a:spcPct val="110000"/>
              </a:lnSpc>
              <a:spcBef>
                <a:spcPts val="0"/>
              </a:spcBef>
              <a:spcAft>
                <a:spcPts val="0"/>
              </a:spcAft>
              <a:buClr>
                <a:schemeClr val="tx2"/>
              </a:buClr>
              <a:buSzTx/>
              <a:buFont typeface="Wingdings" panose="05000000000000000000" pitchFamily="2" charset="2"/>
              <a:buNone/>
              <a:tabLst/>
              <a:defRPr kumimoji="1" sz="800" b="0" kern="1200" spc="120" baseline="0">
                <a:solidFill>
                  <a:srgbClr val="000000"/>
                </a:solidFill>
                <a:latin typeface="+mn-ea"/>
                <a:ea typeface="+mn-ea"/>
                <a:cs typeface="+mn-cs"/>
              </a:defRPr>
            </a:lvl1pPr>
            <a:lvl2pPr marL="360000" marR="0" indent="-180000" algn="l" defTabSz="1007772" rtl="0" eaLnBrk="1" fontAlgn="auto" latinLnBrk="0" hangingPunct="1">
              <a:lnSpc>
                <a:spcPct val="120000"/>
              </a:lnSpc>
              <a:spcBef>
                <a:spcPts val="0"/>
              </a:spcBef>
              <a:spcAft>
                <a:spcPts val="9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9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出所）</a:t>
            </a:r>
            <a:r>
              <a:rPr lang="en-US" altLang="ja-JP" dirty="0"/>
              <a:t>G</a:t>
            </a:r>
            <a:r>
              <a:rPr lang="ja-JP" altLang="en-US" dirty="0"/>
              <a:t>ビズ</a:t>
            </a:r>
            <a:r>
              <a:rPr lang="en-US" altLang="ja-JP" dirty="0"/>
              <a:t>ID</a:t>
            </a:r>
            <a:r>
              <a:rPr lang="ja-JP" altLang="en-US" dirty="0"/>
              <a:t> クイックマニュアル </a:t>
            </a:r>
            <a:r>
              <a:rPr lang="en-US" altLang="ja-JP" dirty="0" err="1"/>
              <a:t>gBizID</a:t>
            </a:r>
            <a:r>
              <a:rPr lang="ja-JP" altLang="en-US" dirty="0"/>
              <a:t>メンバー編 </a:t>
            </a:r>
            <a:r>
              <a:rPr lang="en-US" altLang="ja-JP" dirty="0"/>
              <a:t/>
            </a:r>
            <a:br>
              <a:rPr lang="en-US" altLang="ja-JP" dirty="0"/>
            </a:br>
            <a:r>
              <a:rPr lang="ja-JP" altLang="en-US" dirty="0"/>
              <a:t>（</a:t>
            </a:r>
            <a:r>
              <a:rPr lang="en-US" altLang="ja-JP" dirty="0">
                <a:hlinkClick r:id="rId3"/>
              </a:rPr>
              <a:t>https://gbiz-id.go.jp/top/manual/pdf/QuickManual_Member.pdf</a:t>
            </a:r>
            <a:r>
              <a:rPr lang="ja-JP" altLang="en-US" dirty="0"/>
              <a:t>　閲覧日：令和</a:t>
            </a:r>
            <a:r>
              <a:rPr lang="en-US" altLang="ja-JP" dirty="0"/>
              <a:t>5</a:t>
            </a:r>
            <a:r>
              <a:rPr lang="ja-JP" altLang="en-US" dirty="0"/>
              <a:t>年</a:t>
            </a:r>
            <a:r>
              <a:rPr lang="en-US" altLang="ja-JP" dirty="0"/>
              <a:t>3</a:t>
            </a:r>
            <a:r>
              <a:rPr lang="ja-JP" altLang="en-US" dirty="0"/>
              <a:t>月</a:t>
            </a:r>
            <a:r>
              <a:rPr lang="en-US" altLang="ja-JP" dirty="0"/>
              <a:t>1</a:t>
            </a:r>
            <a:r>
              <a:rPr lang="ja-JP" altLang="en-US" dirty="0"/>
              <a:t>日）</a:t>
            </a:r>
            <a:endParaRPr lang="en-US" altLang="ja-JP" dirty="0"/>
          </a:p>
          <a:p>
            <a:r>
              <a:rPr lang="en-US" altLang="ja-JP" dirty="0">
                <a:latin typeface="+mn-lt"/>
              </a:rPr>
              <a:t>※</a:t>
            </a:r>
            <a:r>
              <a:rPr lang="ja-JP" altLang="en-US" dirty="0">
                <a:latin typeface="+mn-lt"/>
              </a:rPr>
              <a:t>最新情報は上記ホームページをご確認ください。</a:t>
            </a:r>
            <a:endParaRPr lang="en-US" altLang="ja-JP" dirty="0">
              <a:latin typeface="+mn-lt"/>
            </a:endParaRPr>
          </a:p>
        </p:txBody>
      </p:sp>
    </p:spTree>
    <p:extLst>
      <p:ext uri="{BB962C8B-B14F-4D97-AF65-F5344CB8AC3E}">
        <p14:creationId xmlns:p14="http://schemas.microsoft.com/office/powerpoint/2010/main" val="33912280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847055"/>
            <a:ext cx="9216000" cy="378180"/>
          </a:xfrm>
        </p:spPr>
        <p:txBody>
          <a:bodyPr>
            <a:noAutofit/>
          </a:bodyPr>
          <a:lstStyle/>
          <a:p>
            <a:r>
              <a:rPr lang="en-US" altLang="ja-JP" dirty="0" err="1"/>
              <a:t>gBizID</a:t>
            </a:r>
            <a:r>
              <a:rPr lang="ja-JP" altLang="en-US" dirty="0"/>
              <a:t>メンバーの作成方法</a:t>
            </a:r>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ja-JP" altLang="en-US" dirty="0"/>
              <a:t>１</a:t>
            </a:r>
            <a:r>
              <a:rPr lang="en-US" altLang="ja-JP" dirty="0"/>
              <a:t>.2 G</a:t>
            </a:r>
            <a:r>
              <a:rPr lang="ja-JP" altLang="en-US" dirty="0"/>
              <a:t>ビズ</a:t>
            </a:r>
            <a:r>
              <a:rPr lang="en-US" altLang="ja-JP" dirty="0"/>
              <a:t>ID</a:t>
            </a:r>
            <a:r>
              <a:rPr lang="ja-JP" altLang="en-US" dirty="0"/>
              <a:t>の取得</a:t>
            </a:r>
          </a:p>
        </p:txBody>
      </p:sp>
      <p:sp>
        <p:nvSpPr>
          <p:cNvPr id="8" name="コンテンツ プレースホルダー 5">
            <a:extLst>
              <a:ext uri="{FF2B5EF4-FFF2-40B4-BE49-F238E27FC236}">
                <a16:creationId xmlns:a16="http://schemas.microsoft.com/office/drawing/2014/main" id="{BB10D1E6-7114-4412-A130-7E8E65DBDDC9}"/>
              </a:ext>
            </a:extLst>
          </p:cNvPr>
          <p:cNvSpPr>
            <a:spLocks noGrp="1"/>
          </p:cNvSpPr>
          <p:nvPr>
            <p:ph idx="15"/>
          </p:nvPr>
        </p:nvSpPr>
        <p:spPr>
          <a:xfrm>
            <a:off x="539904" y="1502280"/>
            <a:ext cx="9612001" cy="886397"/>
          </a:xfrm>
        </p:spPr>
        <p:txBody>
          <a:bodyPr>
            <a:spAutoFit/>
          </a:bodyPr>
          <a:lstStyle/>
          <a:p>
            <a:r>
              <a:rPr lang="ja-JP" altLang="en-US" dirty="0"/>
              <a:t>アカウントを持っていない方が</a:t>
            </a:r>
            <a:r>
              <a:rPr lang="en-US" altLang="ja-JP" dirty="0" err="1"/>
              <a:t>gBizID</a:t>
            </a:r>
            <a:r>
              <a:rPr lang="ja-JP" altLang="en-US" dirty="0"/>
              <a:t>メンバーのアカウントを作成する手順です。</a:t>
            </a:r>
            <a:r>
              <a:rPr lang="en-US" altLang="ja-JP" dirty="0" err="1"/>
              <a:t>gBizID</a:t>
            </a:r>
            <a:r>
              <a:rPr lang="ja-JP" altLang="en-US" dirty="0"/>
              <a:t>メンバーを作成する前に、</a:t>
            </a:r>
            <a:r>
              <a:rPr lang="en-US" altLang="ja-JP" dirty="0" err="1"/>
              <a:t>gBizID</a:t>
            </a:r>
            <a:r>
              <a:rPr lang="ja-JP" altLang="en-US" dirty="0"/>
              <a:t>プライムを作成する必要があります。この作業は、</a:t>
            </a:r>
            <a:r>
              <a:rPr lang="en-US" altLang="ja-JP" dirty="0" err="1"/>
              <a:t>gBizID</a:t>
            </a:r>
            <a:r>
              <a:rPr lang="ja-JP" altLang="en-US" dirty="0"/>
              <a:t>プライムと</a:t>
            </a:r>
            <a:r>
              <a:rPr lang="en-US" altLang="ja-JP" dirty="0" err="1"/>
              <a:t>gBizID</a:t>
            </a:r>
            <a:r>
              <a:rPr lang="ja-JP" altLang="en-US" dirty="0"/>
              <a:t>メンバーそれぞれの端末での作業が必要です。</a:t>
            </a:r>
          </a:p>
        </p:txBody>
      </p:sp>
      <p:pic>
        <p:nvPicPr>
          <p:cNvPr id="3" name="図 2">
            <a:extLst>
              <a:ext uri="{FF2B5EF4-FFF2-40B4-BE49-F238E27FC236}">
                <a16:creationId xmlns:a16="http://schemas.microsoft.com/office/drawing/2014/main" id="{14ADFD4E-3055-43D5-902C-C6BC544BA30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24722" y="2533370"/>
            <a:ext cx="8642364" cy="4101664"/>
          </a:xfrm>
          <a:prstGeom prst="rect">
            <a:avLst/>
          </a:prstGeom>
        </p:spPr>
      </p:pic>
      <p:sp>
        <p:nvSpPr>
          <p:cNvPr id="11" name="テキスト プレースホルダー 6">
            <a:extLst>
              <a:ext uri="{FF2B5EF4-FFF2-40B4-BE49-F238E27FC236}">
                <a16:creationId xmlns:a16="http://schemas.microsoft.com/office/drawing/2014/main" id="{D89BC450-5C59-33FF-88C7-BFD6A188AE46}"/>
              </a:ext>
            </a:extLst>
          </p:cNvPr>
          <p:cNvSpPr txBox="1">
            <a:spLocks/>
          </p:cNvSpPr>
          <p:nvPr/>
        </p:nvSpPr>
        <p:spPr>
          <a:xfrm>
            <a:off x="538163" y="6825389"/>
            <a:ext cx="9612000" cy="406265"/>
          </a:xfrm>
          <a:prstGeom prst="rect">
            <a:avLst/>
          </a:prstGeom>
        </p:spPr>
        <p:txBody>
          <a:bodyPr vert="horz" wrap="square" lIns="0" tIns="0" rIns="0" bIns="0" rtlCol="0" anchor="b" anchorCtr="0">
            <a:spAutoFit/>
          </a:bodyPr>
          <a:lstStyle>
            <a:lvl1pPr marL="252000" marR="0" indent="-252000" algn="l" defTabSz="1007772" rtl="0" eaLnBrk="1" fontAlgn="ctr" latinLnBrk="0" hangingPunct="1">
              <a:lnSpc>
                <a:spcPct val="110000"/>
              </a:lnSpc>
              <a:spcBef>
                <a:spcPts val="0"/>
              </a:spcBef>
              <a:spcAft>
                <a:spcPts val="0"/>
              </a:spcAft>
              <a:buClr>
                <a:schemeClr val="tx2"/>
              </a:buClr>
              <a:buSzTx/>
              <a:buFont typeface="Wingdings" panose="05000000000000000000" pitchFamily="2" charset="2"/>
              <a:buNone/>
              <a:tabLst/>
              <a:defRPr kumimoji="1" sz="800" b="0" kern="1200" spc="120" baseline="0">
                <a:solidFill>
                  <a:srgbClr val="000000"/>
                </a:solidFill>
                <a:latin typeface="+mn-ea"/>
                <a:ea typeface="+mn-ea"/>
                <a:cs typeface="+mn-cs"/>
              </a:defRPr>
            </a:lvl1pPr>
            <a:lvl2pPr marL="360000" marR="0" indent="-180000" algn="l" defTabSz="1007772" rtl="0" eaLnBrk="1" fontAlgn="auto" latinLnBrk="0" hangingPunct="1">
              <a:lnSpc>
                <a:spcPct val="120000"/>
              </a:lnSpc>
              <a:spcBef>
                <a:spcPts val="0"/>
              </a:spcBef>
              <a:spcAft>
                <a:spcPts val="9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9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出所）</a:t>
            </a:r>
            <a:r>
              <a:rPr lang="en-US" altLang="ja-JP" dirty="0"/>
              <a:t>G</a:t>
            </a:r>
            <a:r>
              <a:rPr lang="ja-JP" altLang="en-US" dirty="0"/>
              <a:t>ビズ</a:t>
            </a:r>
            <a:r>
              <a:rPr lang="en-US" altLang="ja-JP" dirty="0"/>
              <a:t>ID</a:t>
            </a:r>
            <a:r>
              <a:rPr lang="ja-JP" altLang="en-US" dirty="0"/>
              <a:t> クイックマニュアル </a:t>
            </a:r>
            <a:r>
              <a:rPr lang="en-US" altLang="ja-JP" dirty="0" err="1"/>
              <a:t>gBizID</a:t>
            </a:r>
            <a:r>
              <a:rPr lang="ja-JP" altLang="en-US" dirty="0"/>
              <a:t>メンバー編 </a:t>
            </a:r>
            <a:r>
              <a:rPr lang="en-US" altLang="ja-JP" dirty="0"/>
              <a:t/>
            </a:r>
            <a:br>
              <a:rPr lang="en-US" altLang="ja-JP" dirty="0"/>
            </a:br>
            <a:r>
              <a:rPr lang="ja-JP" altLang="en-US" dirty="0"/>
              <a:t>（</a:t>
            </a:r>
            <a:r>
              <a:rPr lang="en-US" altLang="ja-JP" dirty="0">
                <a:hlinkClick r:id="rId3"/>
              </a:rPr>
              <a:t>https://gbiz-id.go.jp/top/manual/pdf/QuickManual_Member.pdf</a:t>
            </a:r>
            <a:r>
              <a:rPr lang="ja-JP" altLang="en-US" dirty="0"/>
              <a:t>　閲覧日：令和</a:t>
            </a:r>
            <a:r>
              <a:rPr lang="en-US" altLang="ja-JP" dirty="0"/>
              <a:t>5</a:t>
            </a:r>
            <a:r>
              <a:rPr lang="ja-JP" altLang="en-US" dirty="0"/>
              <a:t>年</a:t>
            </a:r>
            <a:r>
              <a:rPr lang="en-US" altLang="ja-JP" dirty="0"/>
              <a:t>3</a:t>
            </a:r>
            <a:r>
              <a:rPr lang="ja-JP" altLang="en-US" dirty="0"/>
              <a:t>月</a:t>
            </a:r>
            <a:r>
              <a:rPr lang="en-US" altLang="ja-JP" dirty="0"/>
              <a:t>1</a:t>
            </a:r>
            <a:r>
              <a:rPr lang="ja-JP" altLang="en-US" dirty="0"/>
              <a:t>日）</a:t>
            </a:r>
            <a:endParaRPr lang="en-US" altLang="ja-JP" dirty="0"/>
          </a:p>
          <a:p>
            <a:r>
              <a:rPr lang="en-US" altLang="ja-JP" dirty="0">
                <a:latin typeface="+mn-lt"/>
              </a:rPr>
              <a:t>※</a:t>
            </a:r>
            <a:r>
              <a:rPr lang="ja-JP" altLang="en-US" dirty="0">
                <a:latin typeface="+mn-lt"/>
              </a:rPr>
              <a:t>最新情報は上記ホームページをご確認ください。</a:t>
            </a:r>
            <a:endParaRPr lang="en-US" altLang="ja-JP" dirty="0">
              <a:latin typeface="+mn-lt"/>
            </a:endParaRPr>
          </a:p>
        </p:txBody>
      </p:sp>
    </p:spTree>
    <p:extLst>
      <p:ext uri="{BB962C8B-B14F-4D97-AF65-F5344CB8AC3E}">
        <p14:creationId xmlns:p14="http://schemas.microsoft.com/office/powerpoint/2010/main" val="779773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E7075A50-BE88-8263-EB98-ED5A80259D68}"/>
              </a:ext>
            </a:extLst>
          </p:cNvPr>
          <p:cNvSpPr>
            <a:spLocks noGrp="1"/>
          </p:cNvSpPr>
          <p:nvPr>
            <p:ph type="body" sz="quarter" idx="14"/>
          </p:nvPr>
        </p:nvSpPr>
        <p:spPr>
          <a:xfrm>
            <a:off x="1764000" y="3790347"/>
            <a:ext cx="8388000" cy="1117229"/>
          </a:xfrm>
        </p:spPr>
        <p:txBody>
          <a:bodyPr>
            <a:spAutoFit/>
          </a:bodyPr>
          <a:lstStyle/>
          <a:p>
            <a:r>
              <a:rPr lang="en-US" altLang="ja-JP" dirty="0"/>
              <a:t>0</a:t>
            </a:r>
            <a:r>
              <a:rPr lang="en-US" altLang="ja-JP" dirty="0" smtClean="0"/>
              <a:t>.1 </a:t>
            </a:r>
            <a:r>
              <a:rPr lang="ja-JP" altLang="en-US" dirty="0"/>
              <a:t>電子申請届出システムの導入目的</a:t>
            </a:r>
            <a:endParaRPr lang="en-US" altLang="ja-JP" dirty="0"/>
          </a:p>
          <a:p>
            <a:r>
              <a:rPr lang="en-US" altLang="ja-JP" dirty="0"/>
              <a:t>0</a:t>
            </a:r>
            <a:r>
              <a:rPr lang="en-US" altLang="ja-JP" dirty="0" smtClean="0"/>
              <a:t>.2 </a:t>
            </a:r>
            <a:r>
              <a:rPr lang="ja-JP" altLang="en-US" dirty="0"/>
              <a:t>電子申請届出システムによる申請・届出のメリット</a:t>
            </a:r>
            <a:endParaRPr lang="en-US" altLang="ja-JP" dirty="0"/>
          </a:p>
          <a:p>
            <a:r>
              <a:rPr lang="en-US" altLang="ja-JP" dirty="0"/>
              <a:t>0</a:t>
            </a:r>
            <a:r>
              <a:rPr lang="en-US" altLang="ja-JP" dirty="0" smtClean="0"/>
              <a:t>.3 </a:t>
            </a:r>
            <a:r>
              <a:rPr lang="ja-JP" altLang="en-US" dirty="0"/>
              <a:t>電子申請届出システム上で提出可能な申請・届出の種類</a:t>
            </a:r>
            <a:endParaRPr lang="en-US" altLang="ja-JP" dirty="0"/>
          </a:p>
        </p:txBody>
      </p:sp>
      <p:sp>
        <p:nvSpPr>
          <p:cNvPr id="4" name="タイトル 3">
            <a:extLst>
              <a:ext uri="{FF2B5EF4-FFF2-40B4-BE49-F238E27FC236}">
                <a16:creationId xmlns:a16="http://schemas.microsoft.com/office/drawing/2014/main" id="{556FE372-A985-7A15-7764-FCABA929CA94}"/>
              </a:ext>
            </a:extLst>
          </p:cNvPr>
          <p:cNvSpPr>
            <a:spLocks noGrp="1"/>
          </p:cNvSpPr>
          <p:nvPr>
            <p:ph type="title"/>
          </p:nvPr>
        </p:nvSpPr>
        <p:spPr>
          <a:xfrm>
            <a:off x="1764000" y="2587287"/>
            <a:ext cx="8388000" cy="517065"/>
          </a:xfrm>
        </p:spPr>
        <p:txBody>
          <a:bodyPr>
            <a:spAutoFit/>
          </a:bodyPr>
          <a:lstStyle/>
          <a:p>
            <a:r>
              <a:rPr lang="ja-JP" altLang="en-US" dirty="0"/>
              <a:t>序章</a:t>
            </a:r>
            <a:r>
              <a:rPr lang="en-US" altLang="ja-JP" dirty="0" smtClean="0"/>
              <a:t>. </a:t>
            </a:r>
            <a:r>
              <a:rPr lang="ja-JP" altLang="en-US" dirty="0"/>
              <a:t>目的・背景</a:t>
            </a:r>
          </a:p>
        </p:txBody>
      </p:sp>
    </p:spTree>
    <p:extLst>
      <p:ext uri="{BB962C8B-B14F-4D97-AF65-F5344CB8AC3E}">
        <p14:creationId xmlns:p14="http://schemas.microsoft.com/office/powerpoint/2010/main" val="38746196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847055"/>
            <a:ext cx="9216000" cy="378180"/>
          </a:xfrm>
        </p:spPr>
        <p:txBody>
          <a:bodyPr>
            <a:noAutofit/>
          </a:bodyPr>
          <a:lstStyle/>
          <a:p>
            <a:r>
              <a:rPr lang="en-US" altLang="ja-JP" dirty="0" err="1"/>
              <a:t>gBizID</a:t>
            </a:r>
            <a:r>
              <a:rPr lang="ja-JP" altLang="en-US" dirty="0"/>
              <a:t>メンバーの作成方法</a:t>
            </a:r>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ja-JP" altLang="en-US" dirty="0"/>
              <a:t>１</a:t>
            </a:r>
            <a:r>
              <a:rPr lang="en-US" altLang="ja-JP" dirty="0"/>
              <a:t>.2 G</a:t>
            </a:r>
            <a:r>
              <a:rPr lang="ja-JP" altLang="en-US" dirty="0"/>
              <a:t>ビズ</a:t>
            </a:r>
            <a:r>
              <a:rPr lang="en-US" altLang="ja-JP" dirty="0"/>
              <a:t>ID</a:t>
            </a:r>
            <a:r>
              <a:rPr lang="ja-JP" altLang="en-US" dirty="0"/>
              <a:t>の取得</a:t>
            </a:r>
          </a:p>
        </p:txBody>
      </p:sp>
      <p:sp>
        <p:nvSpPr>
          <p:cNvPr id="8" name="コンテンツ プレースホルダー 5">
            <a:extLst>
              <a:ext uri="{FF2B5EF4-FFF2-40B4-BE49-F238E27FC236}">
                <a16:creationId xmlns:a16="http://schemas.microsoft.com/office/drawing/2014/main" id="{BB10D1E6-7114-4412-A130-7E8E65DBDDC9}"/>
              </a:ext>
            </a:extLst>
          </p:cNvPr>
          <p:cNvSpPr>
            <a:spLocks noGrp="1"/>
          </p:cNvSpPr>
          <p:nvPr>
            <p:ph idx="15"/>
          </p:nvPr>
        </p:nvSpPr>
        <p:spPr>
          <a:xfrm>
            <a:off x="539904" y="1502280"/>
            <a:ext cx="9612001" cy="886397"/>
          </a:xfrm>
        </p:spPr>
        <p:txBody>
          <a:bodyPr>
            <a:spAutoFit/>
          </a:bodyPr>
          <a:lstStyle/>
          <a:p>
            <a:r>
              <a:rPr lang="ja-JP" altLang="en-US" dirty="0"/>
              <a:t>アカウントを持っていない方が</a:t>
            </a:r>
            <a:r>
              <a:rPr lang="en-US" altLang="ja-JP" dirty="0" err="1"/>
              <a:t>gBizID</a:t>
            </a:r>
            <a:r>
              <a:rPr lang="ja-JP" altLang="en-US" dirty="0"/>
              <a:t>メンバーのアカウントを作成する手順です。</a:t>
            </a:r>
            <a:r>
              <a:rPr lang="en-US" altLang="ja-JP" dirty="0" err="1"/>
              <a:t>gBizID</a:t>
            </a:r>
            <a:r>
              <a:rPr lang="ja-JP" altLang="en-US" dirty="0"/>
              <a:t>メンバーを作成する前に、</a:t>
            </a:r>
            <a:r>
              <a:rPr lang="en-US" altLang="ja-JP" dirty="0" err="1"/>
              <a:t>gBizID</a:t>
            </a:r>
            <a:r>
              <a:rPr lang="ja-JP" altLang="en-US" dirty="0"/>
              <a:t>プライムを作成する必要があります。この作業は、</a:t>
            </a:r>
            <a:r>
              <a:rPr lang="en-US" altLang="ja-JP" dirty="0" err="1"/>
              <a:t>gBizID</a:t>
            </a:r>
            <a:r>
              <a:rPr lang="ja-JP" altLang="en-US" dirty="0"/>
              <a:t>プライムと</a:t>
            </a:r>
            <a:r>
              <a:rPr lang="en-US" altLang="ja-JP" dirty="0" err="1"/>
              <a:t>gBizID</a:t>
            </a:r>
            <a:r>
              <a:rPr lang="ja-JP" altLang="en-US" dirty="0"/>
              <a:t>メンバーそれぞれの端末での作業が必要です。</a:t>
            </a:r>
          </a:p>
        </p:txBody>
      </p:sp>
      <p:pic>
        <p:nvPicPr>
          <p:cNvPr id="6" name="図 5">
            <a:extLst>
              <a:ext uri="{FF2B5EF4-FFF2-40B4-BE49-F238E27FC236}">
                <a16:creationId xmlns:a16="http://schemas.microsoft.com/office/drawing/2014/main" id="{E8E1C2DA-1D56-42B2-AE76-5F9D7659A97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52496" y="2599114"/>
            <a:ext cx="9386819" cy="3906980"/>
          </a:xfrm>
          <a:prstGeom prst="rect">
            <a:avLst/>
          </a:prstGeom>
        </p:spPr>
      </p:pic>
      <p:sp>
        <p:nvSpPr>
          <p:cNvPr id="11" name="テキスト プレースホルダー 6">
            <a:extLst>
              <a:ext uri="{FF2B5EF4-FFF2-40B4-BE49-F238E27FC236}">
                <a16:creationId xmlns:a16="http://schemas.microsoft.com/office/drawing/2014/main" id="{A162B494-5119-43FF-58B0-63BADB99C5A3}"/>
              </a:ext>
            </a:extLst>
          </p:cNvPr>
          <p:cNvSpPr txBox="1">
            <a:spLocks/>
          </p:cNvSpPr>
          <p:nvPr/>
        </p:nvSpPr>
        <p:spPr>
          <a:xfrm>
            <a:off x="538163" y="6825389"/>
            <a:ext cx="9612000" cy="406265"/>
          </a:xfrm>
          <a:prstGeom prst="rect">
            <a:avLst/>
          </a:prstGeom>
        </p:spPr>
        <p:txBody>
          <a:bodyPr vert="horz" wrap="square" lIns="0" tIns="0" rIns="0" bIns="0" rtlCol="0" anchor="b" anchorCtr="0">
            <a:spAutoFit/>
          </a:bodyPr>
          <a:lstStyle>
            <a:lvl1pPr marL="252000" marR="0" indent="-252000" algn="l" defTabSz="1007772" rtl="0" eaLnBrk="1" fontAlgn="ctr" latinLnBrk="0" hangingPunct="1">
              <a:lnSpc>
                <a:spcPct val="110000"/>
              </a:lnSpc>
              <a:spcBef>
                <a:spcPts val="0"/>
              </a:spcBef>
              <a:spcAft>
                <a:spcPts val="0"/>
              </a:spcAft>
              <a:buClr>
                <a:schemeClr val="tx2"/>
              </a:buClr>
              <a:buSzTx/>
              <a:buFont typeface="Wingdings" panose="05000000000000000000" pitchFamily="2" charset="2"/>
              <a:buNone/>
              <a:tabLst/>
              <a:defRPr kumimoji="1" sz="800" b="0" kern="1200" spc="120" baseline="0">
                <a:solidFill>
                  <a:srgbClr val="000000"/>
                </a:solidFill>
                <a:latin typeface="+mn-ea"/>
                <a:ea typeface="+mn-ea"/>
                <a:cs typeface="+mn-cs"/>
              </a:defRPr>
            </a:lvl1pPr>
            <a:lvl2pPr marL="360000" marR="0" indent="-180000" algn="l" defTabSz="1007772" rtl="0" eaLnBrk="1" fontAlgn="auto" latinLnBrk="0" hangingPunct="1">
              <a:lnSpc>
                <a:spcPct val="120000"/>
              </a:lnSpc>
              <a:spcBef>
                <a:spcPts val="0"/>
              </a:spcBef>
              <a:spcAft>
                <a:spcPts val="9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9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出所）</a:t>
            </a:r>
            <a:r>
              <a:rPr lang="en-US" altLang="ja-JP" dirty="0"/>
              <a:t>G</a:t>
            </a:r>
            <a:r>
              <a:rPr lang="ja-JP" altLang="en-US" dirty="0"/>
              <a:t>ビズ</a:t>
            </a:r>
            <a:r>
              <a:rPr lang="en-US" altLang="ja-JP" dirty="0"/>
              <a:t>ID</a:t>
            </a:r>
            <a:r>
              <a:rPr lang="ja-JP" altLang="en-US" dirty="0"/>
              <a:t> クイックマニュアル </a:t>
            </a:r>
            <a:r>
              <a:rPr lang="en-US" altLang="ja-JP" dirty="0" err="1"/>
              <a:t>gBizID</a:t>
            </a:r>
            <a:r>
              <a:rPr lang="ja-JP" altLang="en-US" dirty="0"/>
              <a:t>メンバー編 </a:t>
            </a:r>
            <a:r>
              <a:rPr lang="en-US" altLang="ja-JP" dirty="0"/>
              <a:t/>
            </a:r>
            <a:br>
              <a:rPr lang="en-US" altLang="ja-JP" dirty="0"/>
            </a:br>
            <a:r>
              <a:rPr lang="ja-JP" altLang="en-US" dirty="0"/>
              <a:t>（</a:t>
            </a:r>
            <a:r>
              <a:rPr lang="en-US" altLang="ja-JP" dirty="0">
                <a:hlinkClick r:id="rId3"/>
              </a:rPr>
              <a:t>https://gbiz-id.go.jp/top/manual/pdf/QuickManual_Member.pdf</a:t>
            </a:r>
            <a:r>
              <a:rPr lang="ja-JP" altLang="en-US" dirty="0"/>
              <a:t>　閲覧日：令和</a:t>
            </a:r>
            <a:r>
              <a:rPr lang="en-US" altLang="ja-JP" dirty="0"/>
              <a:t>5</a:t>
            </a:r>
            <a:r>
              <a:rPr lang="ja-JP" altLang="en-US" dirty="0"/>
              <a:t>年</a:t>
            </a:r>
            <a:r>
              <a:rPr lang="en-US" altLang="ja-JP" dirty="0"/>
              <a:t>3</a:t>
            </a:r>
            <a:r>
              <a:rPr lang="ja-JP" altLang="en-US" dirty="0"/>
              <a:t>月</a:t>
            </a:r>
            <a:r>
              <a:rPr lang="en-US" altLang="ja-JP" dirty="0"/>
              <a:t>1</a:t>
            </a:r>
            <a:r>
              <a:rPr lang="ja-JP" altLang="en-US" dirty="0"/>
              <a:t>日）</a:t>
            </a:r>
            <a:endParaRPr lang="en-US" altLang="ja-JP" dirty="0"/>
          </a:p>
          <a:p>
            <a:r>
              <a:rPr lang="en-US" altLang="ja-JP" dirty="0">
                <a:latin typeface="+mn-lt"/>
              </a:rPr>
              <a:t>※</a:t>
            </a:r>
            <a:r>
              <a:rPr lang="ja-JP" altLang="en-US" dirty="0">
                <a:latin typeface="+mn-lt"/>
              </a:rPr>
              <a:t>最新情報は上記ホームページをご確認ください。</a:t>
            </a:r>
            <a:endParaRPr lang="en-US" altLang="ja-JP" dirty="0">
              <a:latin typeface="+mn-lt"/>
            </a:endParaRPr>
          </a:p>
        </p:txBody>
      </p:sp>
    </p:spTree>
    <p:extLst>
      <p:ext uri="{BB962C8B-B14F-4D97-AF65-F5344CB8AC3E}">
        <p14:creationId xmlns:p14="http://schemas.microsoft.com/office/powerpoint/2010/main" val="14635642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847055"/>
            <a:ext cx="9216000" cy="378180"/>
          </a:xfrm>
        </p:spPr>
        <p:txBody>
          <a:bodyPr>
            <a:noAutofit/>
          </a:bodyPr>
          <a:lstStyle/>
          <a:p>
            <a:r>
              <a:rPr lang="en-US" altLang="ja-JP" dirty="0" err="1"/>
              <a:t>gBizID</a:t>
            </a:r>
            <a:r>
              <a:rPr lang="ja-JP" altLang="en-US" dirty="0"/>
              <a:t>メンバーの作成方法</a:t>
            </a:r>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ja-JP" altLang="en-US" dirty="0"/>
              <a:t>１</a:t>
            </a:r>
            <a:r>
              <a:rPr lang="en-US" altLang="ja-JP" dirty="0"/>
              <a:t>.2 G</a:t>
            </a:r>
            <a:r>
              <a:rPr lang="ja-JP" altLang="en-US" dirty="0"/>
              <a:t>ビズ</a:t>
            </a:r>
            <a:r>
              <a:rPr lang="en-US" altLang="ja-JP" dirty="0"/>
              <a:t>ID</a:t>
            </a:r>
            <a:r>
              <a:rPr lang="ja-JP" altLang="en-US" dirty="0"/>
              <a:t>の取得</a:t>
            </a:r>
          </a:p>
        </p:txBody>
      </p:sp>
      <p:sp>
        <p:nvSpPr>
          <p:cNvPr id="8" name="コンテンツ プレースホルダー 5">
            <a:extLst>
              <a:ext uri="{FF2B5EF4-FFF2-40B4-BE49-F238E27FC236}">
                <a16:creationId xmlns:a16="http://schemas.microsoft.com/office/drawing/2014/main" id="{BB10D1E6-7114-4412-A130-7E8E65DBDDC9}"/>
              </a:ext>
            </a:extLst>
          </p:cNvPr>
          <p:cNvSpPr>
            <a:spLocks noGrp="1"/>
          </p:cNvSpPr>
          <p:nvPr>
            <p:ph idx="15"/>
          </p:nvPr>
        </p:nvSpPr>
        <p:spPr>
          <a:xfrm>
            <a:off x="539904" y="1502280"/>
            <a:ext cx="9612001" cy="886397"/>
          </a:xfrm>
        </p:spPr>
        <p:txBody>
          <a:bodyPr>
            <a:spAutoFit/>
          </a:bodyPr>
          <a:lstStyle/>
          <a:p>
            <a:r>
              <a:rPr lang="ja-JP" altLang="en-US" dirty="0"/>
              <a:t>アカウントを持っていない方が</a:t>
            </a:r>
            <a:r>
              <a:rPr lang="en-US" altLang="ja-JP" dirty="0" err="1"/>
              <a:t>gBizID</a:t>
            </a:r>
            <a:r>
              <a:rPr lang="ja-JP" altLang="en-US" dirty="0"/>
              <a:t>メンバーのアカウントを作成する手順です。</a:t>
            </a:r>
            <a:r>
              <a:rPr lang="en-US" altLang="ja-JP" dirty="0" err="1"/>
              <a:t>gBizID</a:t>
            </a:r>
            <a:r>
              <a:rPr lang="ja-JP" altLang="en-US" dirty="0"/>
              <a:t>メンバーを作成する前に、</a:t>
            </a:r>
            <a:r>
              <a:rPr lang="en-US" altLang="ja-JP" dirty="0" err="1"/>
              <a:t>gBizID</a:t>
            </a:r>
            <a:r>
              <a:rPr lang="ja-JP" altLang="en-US" dirty="0"/>
              <a:t>プライムを作成する必要があります。この作業は、</a:t>
            </a:r>
            <a:r>
              <a:rPr lang="en-US" altLang="ja-JP" dirty="0" err="1"/>
              <a:t>gBizID</a:t>
            </a:r>
            <a:r>
              <a:rPr lang="ja-JP" altLang="en-US" dirty="0"/>
              <a:t>プライムと</a:t>
            </a:r>
            <a:r>
              <a:rPr lang="en-US" altLang="ja-JP" dirty="0" err="1"/>
              <a:t>gBizID</a:t>
            </a:r>
            <a:r>
              <a:rPr lang="ja-JP" altLang="en-US" dirty="0"/>
              <a:t>メンバーそれぞれの端末での作業が必要です。</a:t>
            </a:r>
          </a:p>
        </p:txBody>
      </p:sp>
      <p:pic>
        <p:nvPicPr>
          <p:cNvPr id="3" name="図 2">
            <a:extLst>
              <a:ext uri="{FF2B5EF4-FFF2-40B4-BE49-F238E27FC236}">
                <a16:creationId xmlns:a16="http://schemas.microsoft.com/office/drawing/2014/main" id="{B70637BE-B761-47B7-A3D7-E3987E86A5B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6893" y="2626414"/>
            <a:ext cx="9518021" cy="3957005"/>
          </a:xfrm>
          <a:prstGeom prst="rect">
            <a:avLst/>
          </a:prstGeom>
        </p:spPr>
      </p:pic>
      <p:sp>
        <p:nvSpPr>
          <p:cNvPr id="11" name="テキスト プレースホルダー 6">
            <a:extLst>
              <a:ext uri="{FF2B5EF4-FFF2-40B4-BE49-F238E27FC236}">
                <a16:creationId xmlns:a16="http://schemas.microsoft.com/office/drawing/2014/main" id="{41726A8E-508F-40C1-A6B5-974E5B05DA40}"/>
              </a:ext>
            </a:extLst>
          </p:cNvPr>
          <p:cNvSpPr txBox="1">
            <a:spLocks/>
          </p:cNvSpPr>
          <p:nvPr/>
        </p:nvSpPr>
        <p:spPr>
          <a:xfrm>
            <a:off x="538163" y="6825389"/>
            <a:ext cx="9612000" cy="406265"/>
          </a:xfrm>
          <a:prstGeom prst="rect">
            <a:avLst/>
          </a:prstGeom>
        </p:spPr>
        <p:txBody>
          <a:bodyPr vert="horz" wrap="square" lIns="0" tIns="0" rIns="0" bIns="0" rtlCol="0" anchor="b" anchorCtr="0">
            <a:spAutoFit/>
          </a:bodyPr>
          <a:lstStyle>
            <a:lvl1pPr marL="252000" marR="0" indent="-252000" algn="l" defTabSz="1007772" rtl="0" eaLnBrk="1" fontAlgn="ctr" latinLnBrk="0" hangingPunct="1">
              <a:lnSpc>
                <a:spcPct val="110000"/>
              </a:lnSpc>
              <a:spcBef>
                <a:spcPts val="0"/>
              </a:spcBef>
              <a:spcAft>
                <a:spcPts val="0"/>
              </a:spcAft>
              <a:buClr>
                <a:schemeClr val="tx2"/>
              </a:buClr>
              <a:buSzTx/>
              <a:buFont typeface="Wingdings" panose="05000000000000000000" pitchFamily="2" charset="2"/>
              <a:buNone/>
              <a:tabLst/>
              <a:defRPr kumimoji="1" sz="800" b="0" kern="1200" spc="120" baseline="0">
                <a:solidFill>
                  <a:srgbClr val="000000"/>
                </a:solidFill>
                <a:latin typeface="+mn-ea"/>
                <a:ea typeface="+mn-ea"/>
                <a:cs typeface="+mn-cs"/>
              </a:defRPr>
            </a:lvl1pPr>
            <a:lvl2pPr marL="360000" marR="0" indent="-180000" algn="l" defTabSz="1007772" rtl="0" eaLnBrk="1" fontAlgn="auto" latinLnBrk="0" hangingPunct="1">
              <a:lnSpc>
                <a:spcPct val="120000"/>
              </a:lnSpc>
              <a:spcBef>
                <a:spcPts val="0"/>
              </a:spcBef>
              <a:spcAft>
                <a:spcPts val="9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9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出所）</a:t>
            </a:r>
            <a:r>
              <a:rPr lang="en-US" altLang="ja-JP" dirty="0"/>
              <a:t>G</a:t>
            </a:r>
            <a:r>
              <a:rPr lang="ja-JP" altLang="en-US" dirty="0"/>
              <a:t>ビズ</a:t>
            </a:r>
            <a:r>
              <a:rPr lang="en-US" altLang="ja-JP" dirty="0"/>
              <a:t>ID</a:t>
            </a:r>
            <a:r>
              <a:rPr lang="ja-JP" altLang="en-US" dirty="0"/>
              <a:t> クイックマニュアル </a:t>
            </a:r>
            <a:r>
              <a:rPr lang="en-US" altLang="ja-JP" dirty="0" err="1"/>
              <a:t>gBizID</a:t>
            </a:r>
            <a:r>
              <a:rPr lang="ja-JP" altLang="en-US" dirty="0"/>
              <a:t>メンバー編 </a:t>
            </a:r>
            <a:r>
              <a:rPr lang="en-US" altLang="ja-JP" dirty="0"/>
              <a:t/>
            </a:r>
            <a:br>
              <a:rPr lang="en-US" altLang="ja-JP" dirty="0"/>
            </a:br>
            <a:r>
              <a:rPr lang="ja-JP" altLang="en-US" dirty="0"/>
              <a:t>（</a:t>
            </a:r>
            <a:r>
              <a:rPr lang="en-US" altLang="ja-JP" dirty="0">
                <a:hlinkClick r:id="rId4"/>
              </a:rPr>
              <a:t>https://gbiz-id.go.jp/top/manual/pdf/QuickManual_Member.pdf</a:t>
            </a:r>
            <a:r>
              <a:rPr lang="ja-JP" altLang="en-US" dirty="0"/>
              <a:t>　閲覧日：令和</a:t>
            </a:r>
            <a:r>
              <a:rPr lang="en-US" altLang="ja-JP" dirty="0"/>
              <a:t>5</a:t>
            </a:r>
            <a:r>
              <a:rPr lang="ja-JP" altLang="en-US" dirty="0"/>
              <a:t>年</a:t>
            </a:r>
            <a:r>
              <a:rPr lang="en-US" altLang="ja-JP" dirty="0"/>
              <a:t>3</a:t>
            </a:r>
            <a:r>
              <a:rPr lang="ja-JP" altLang="en-US" dirty="0"/>
              <a:t>月</a:t>
            </a:r>
            <a:r>
              <a:rPr lang="en-US" altLang="ja-JP" dirty="0"/>
              <a:t>1</a:t>
            </a:r>
            <a:r>
              <a:rPr lang="ja-JP" altLang="en-US" dirty="0"/>
              <a:t>日）</a:t>
            </a:r>
            <a:endParaRPr lang="en-US" altLang="ja-JP" dirty="0"/>
          </a:p>
          <a:p>
            <a:r>
              <a:rPr lang="en-US" altLang="ja-JP" dirty="0">
                <a:latin typeface="+mn-lt"/>
              </a:rPr>
              <a:t>※</a:t>
            </a:r>
            <a:r>
              <a:rPr lang="ja-JP" altLang="en-US" dirty="0">
                <a:latin typeface="+mn-lt"/>
              </a:rPr>
              <a:t>最新情報は上記ホームページをご確認ください。</a:t>
            </a:r>
            <a:endParaRPr lang="en-US" altLang="ja-JP" dirty="0">
              <a:latin typeface="+mn-lt"/>
            </a:endParaRPr>
          </a:p>
        </p:txBody>
      </p:sp>
    </p:spTree>
    <p:extLst>
      <p:ext uri="{BB962C8B-B14F-4D97-AF65-F5344CB8AC3E}">
        <p14:creationId xmlns:p14="http://schemas.microsoft.com/office/powerpoint/2010/main" val="9860166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EFD1B269-1E11-4C88-B0B4-DE91265E4F1B}"/>
              </a:ext>
            </a:extLst>
          </p:cNvPr>
          <p:cNvSpPr>
            <a:spLocks noGrp="1"/>
          </p:cNvSpPr>
          <p:nvPr>
            <p:ph type="subTitle" idx="10"/>
          </p:nvPr>
        </p:nvSpPr>
        <p:spPr/>
        <p:txBody>
          <a:bodyPr/>
          <a:lstStyle/>
          <a:p>
            <a:r>
              <a:rPr lang="ja-JP" altLang="en-US" dirty="0"/>
              <a:t>法人変更等の取り扱い</a:t>
            </a:r>
            <a:endParaRPr kumimoji="1" lang="ja-JP" altLang="en-US" dirty="0"/>
          </a:p>
        </p:txBody>
      </p:sp>
      <p:sp>
        <p:nvSpPr>
          <p:cNvPr id="4" name="タイトル 3">
            <a:extLst>
              <a:ext uri="{FF2B5EF4-FFF2-40B4-BE49-F238E27FC236}">
                <a16:creationId xmlns:a16="http://schemas.microsoft.com/office/drawing/2014/main" id="{2A31C612-0075-4996-AC04-587198C24498}"/>
              </a:ext>
            </a:extLst>
          </p:cNvPr>
          <p:cNvSpPr>
            <a:spLocks noGrp="1"/>
          </p:cNvSpPr>
          <p:nvPr>
            <p:ph type="title"/>
          </p:nvPr>
        </p:nvSpPr>
        <p:spPr/>
        <p:txBody>
          <a:bodyPr/>
          <a:lstStyle/>
          <a:p>
            <a:r>
              <a:rPr lang="ja-JP" altLang="en-US" dirty="0"/>
              <a:t>１</a:t>
            </a:r>
            <a:r>
              <a:rPr lang="en-US" altLang="ja-JP" dirty="0"/>
              <a:t>.</a:t>
            </a:r>
            <a:r>
              <a:rPr lang="ja-JP" altLang="en-US" dirty="0"/>
              <a:t>３ </a:t>
            </a:r>
            <a:r>
              <a:rPr lang="en-US" altLang="ja-JP" dirty="0"/>
              <a:t>G</a:t>
            </a:r>
            <a:r>
              <a:rPr lang="ja-JP" altLang="en-US" dirty="0" smtClean="0"/>
              <a:t>ビズ</a:t>
            </a:r>
            <a:r>
              <a:rPr lang="en-US" altLang="ja-JP" dirty="0" smtClean="0"/>
              <a:t>ID</a:t>
            </a:r>
            <a:r>
              <a:rPr lang="ja-JP" altLang="en-US" dirty="0" smtClean="0"/>
              <a:t>に関連するよく</a:t>
            </a:r>
            <a:r>
              <a:rPr lang="ja-JP" altLang="en-US" dirty="0"/>
              <a:t>ある質問</a:t>
            </a:r>
            <a:endParaRPr lang="en-US" altLang="ja-JP" dirty="0"/>
          </a:p>
        </p:txBody>
      </p:sp>
      <p:sp>
        <p:nvSpPr>
          <p:cNvPr id="5" name="テキスト プレースホルダー 4">
            <a:extLst>
              <a:ext uri="{FF2B5EF4-FFF2-40B4-BE49-F238E27FC236}">
                <a16:creationId xmlns:a16="http://schemas.microsoft.com/office/drawing/2014/main" id="{A2734CB2-6E25-4B51-8BE4-DCFA14F6B05B}"/>
              </a:ext>
            </a:extLst>
          </p:cNvPr>
          <p:cNvSpPr>
            <a:spLocks noGrp="1"/>
          </p:cNvSpPr>
          <p:nvPr>
            <p:ph type="body" sz="quarter" idx="21"/>
          </p:nvPr>
        </p:nvSpPr>
        <p:spPr/>
        <p:txBody>
          <a:bodyPr/>
          <a:lstStyle/>
          <a:p>
            <a:endParaRPr kumimoji="1" lang="ja-JP" altLang="en-US"/>
          </a:p>
        </p:txBody>
      </p:sp>
      <p:pic>
        <p:nvPicPr>
          <p:cNvPr id="15" name="図 14" descr="テキスト&#10;&#10;自動的に生成された説明">
            <a:extLst>
              <a:ext uri="{FF2B5EF4-FFF2-40B4-BE49-F238E27FC236}">
                <a16:creationId xmlns:a16="http://schemas.microsoft.com/office/drawing/2014/main" id="{6F08396A-AB58-4665-9719-1CB4A69EB0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6228" y="1419164"/>
            <a:ext cx="10015870" cy="5633927"/>
          </a:xfrm>
          <a:prstGeom prst="rect">
            <a:avLst/>
          </a:prstGeom>
        </p:spPr>
      </p:pic>
      <p:sp>
        <p:nvSpPr>
          <p:cNvPr id="6" name="テキスト プレースホルダー 1">
            <a:extLst>
              <a:ext uri="{FF2B5EF4-FFF2-40B4-BE49-F238E27FC236}">
                <a16:creationId xmlns:a16="http://schemas.microsoft.com/office/drawing/2014/main" id="{C31D82CE-91E6-58C4-AF80-A06F92F271B2}"/>
              </a:ext>
            </a:extLst>
          </p:cNvPr>
          <p:cNvSpPr txBox="1">
            <a:spLocks/>
          </p:cNvSpPr>
          <p:nvPr/>
        </p:nvSpPr>
        <p:spPr>
          <a:xfrm>
            <a:off x="538163" y="6957898"/>
            <a:ext cx="9612000" cy="270843"/>
          </a:xfrm>
          <a:prstGeom prst="rect">
            <a:avLst/>
          </a:prstGeom>
        </p:spPr>
        <p:txBody>
          <a:bodyPr vert="horz" wrap="square" lIns="0" tIns="0" rIns="0" bIns="0" rtlCol="0" anchor="ctr" anchorCtr="0">
            <a:spAutoFit/>
          </a:bodyPr>
          <a:lstStyle>
            <a:lvl1pPr marL="252000" marR="0" indent="-252000" algn="l" defTabSz="1007772" rtl="0" eaLnBrk="1" fontAlgn="ctr" latinLnBrk="0" hangingPunct="1">
              <a:lnSpc>
                <a:spcPct val="110000"/>
              </a:lnSpc>
              <a:spcBef>
                <a:spcPts val="0"/>
              </a:spcBef>
              <a:spcAft>
                <a:spcPts val="0"/>
              </a:spcAft>
              <a:buClr>
                <a:schemeClr val="tx2"/>
              </a:buClr>
              <a:buSzTx/>
              <a:buFont typeface="Wingdings" panose="05000000000000000000" pitchFamily="2" charset="2"/>
              <a:buNone/>
              <a:tabLst/>
              <a:defRPr kumimoji="1" sz="800" b="0" kern="1200" spc="120" baseline="0">
                <a:solidFill>
                  <a:srgbClr val="000000"/>
                </a:solidFill>
                <a:latin typeface="+mn-ea"/>
                <a:ea typeface="+mn-ea"/>
                <a:cs typeface="+mn-cs"/>
              </a:defRPr>
            </a:lvl1pPr>
            <a:lvl2pPr marL="360000" marR="0" indent="-180000" algn="l" defTabSz="1007772" rtl="0" eaLnBrk="1" fontAlgn="auto" latinLnBrk="0" hangingPunct="1">
              <a:lnSpc>
                <a:spcPct val="120000"/>
              </a:lnSpc>
              <a:spcBef>
                <a:spcPts val="0"/>
              </a:spcBef>
              <a:spcAft>
                <a:spcPts val="9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9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出所）電子申請届出システム　ホームページ「電子申請届出システムの利用にあっての</a:t>
            </a:r>
            <a:r>
              <a:rPr lang="en-US" altLang="ja-JP" dirty="0"/>
              <a:t>G</a:t>
            </a:r>
            <a:r>
              <a:rPr lang="ja-JP" altLang="en-US" dirty="0"/>
              <a:t>ビズ</a:t>
            </a:r>
            <a:r>
              <a:rPr lang="en-US" altLang="ja-JP" dirty="0"/>
              <a:t>ID</a:t>
            </a:r>
            <a:r>
              <a:rPr lang="ja-JP" altLang="en-US" dirty="0"/>
              <a:t>の運用について </a:t>
            </a:r>
            <a:r>
              <a:rPr lang="en-US" altLang="ja-JP" dirty="0"/>
              <a:t>ver1.01</a:t>
            </a:r>
            <a:r>
              <a:rPr lang="ja-JP" altLang="en-US" dirty="0"/>
              <a:t>」（</a:t>
            </a:r>
            <a:r>
              <a:rPr lang="en-US" altLang="ja-JP" dirty="0">
                <a:hlinkClick r:id="rId3"/>
              </a:rPr>
              <a:t>https://www.kaigokensaku.mhlw.go.jp/shinsei/pdf/operation_G</a:t>
            </a:r>
            <a:r>
              <a:rPr lang="ja-JP" altLang="en-US" dirty="0">
                <a:hlinkClick r:id="rId3"/>
              </a:rPr>
              <a:t>ビズ</a:t>
            </a:r>
            <a:r>
              <a:rPr lang="en-US" altLang="ja-JP" dirty="0">
                <a:hlinkClick r:id="rId3"/>
              </a:rPr>
              <a:t>ID_1_01.pdf</a:t>
            </a:r>
            <a:r>
              <a:rPr lang="ja-JP" altLang="en-US" dirty="0"/>
              <a:t>、令和５年２月</a:t>
            </a:r>
            <a:r>
              <a:rPr lang="en-US" altLang="ja-JP" dirty="0"/>
              <a:t>10</a:t>
            </a:r>
            <a:r>
              <a:rPr lang="ja-JP" altLang="en-US" dirty="0"/>
              <a:t>日閲覧）</a:t>
            </a:r>
          </a:p>
        </p:txBody>
      </p:sp>
    </p:spTree>
    <p:extLst>
      <p:ext uri="{BB962C8B-B14F-4D97-AF65-F5344CB8AC3E}">
        <p14:creationId xmlns:p14="http://schemas.microsoft.com/office/powerpoint/2010/main" val="17717778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EFD1B269-1E11-4C88-B0B4-DE91265E4F1B}"/>
              </a:ext>
            </a:extLst>
          </p:cNvPr>
          <p:cNvSpPr>
            <a:spLocks noGrp="1"/>
          </p:cNvSpPr>
          <p:nvPr>
            <p:ph type="subTitle" idx="10"/>
          </p:nvPr>
        </p:nvSpPr>
        <p:spPr/>
        <p:txBody>
          <a:bodyPr/>
          <a:lstStyle/>
          <a:p>
            <a:r>
              <a:rPr lang="ja-JP" altLang="en-US" dirty="0"/>
              <a:t>法人変更等の取り扱い</a:t>
            </a:r>
            <a:endParaRPr kumimoji="1" lang="ja-JP" altLang="en-US" dirty="0"/>
          </a:p>
        </p:txBody>
      </p:sp>
      <p:sp>
        <p:nvSpPr>
          <p:cNvPr id="4" name="タイトル 3">
            <a:extLst>
              <a:ext uri="{FF2B5EF4-FFF2-40B4-BE49-F238E27FC236}">
                <a16:creationId xmlns:a16="http://schemas.microsoft.com/office/drawing/2014/main" id="{2A31C612-0075-4996-AC04-587198C24498}"/>
              </a:ext>
            </a:extLst>
          </p:cNvPr>
          <p:cNvSpPr>
            <a:spLocks noGrp="1"/>
          </p:cNvSpPr>
          <p:nvPr>
            <p:ph type="title"/>
          </p:nvPr>
        </p:nvSpPr>
        <p:spPr/>
        <p:txBody>
          <a:bodyPr/>
          <a:lstStyle/>
          <a:p>
            <a:r>
              <a:rPr lang="ja-JP" altLang="en-US" dirty="0"/>
              <a:t>１</a:t>
            </a:r>
            <a:r>
              <a:rPr lang="en-US" altLang="ja-JP" dirty="0"/>
              <a:t>.</a:t>
            </a:r>
            <a:r>
              <a:rPr lang="ja-JP" altLang="en-US" dirty="0"/>
              <a:t>３ </a:t>
            </a:r>
            <a:r>
              <a:rPr lang="en-US" altLang="ja-JP" dirty="0"/>
              <a:t>G</a:t>
            </a:r>
            <a:r>
              <a:rPr lang="ja-JP" altLang="en-US" dirty="0"/>
              <a:t>ビズ</a:t>
            </a:r>
            <a:r>
              <a:rPr lang="en-US" altLang="ja-JP" dirty="0"/>
              <a:t>ID</a:t>
            </a:r>
            <a:r>
              <a:rPr lang="ja-JP" altLang="en-US" dirty="0"/>
              <a:t>に関連するよくある質問</a:t>
            </a:r>
            <a:endParaRPr kumimoji="1" lang="ja-JP" altLang="en-US" dirty="0"/>
          </a:p>
        </p:txBody>
      </p:sp>
      <p:sp>
        <p:nvSpPr>
          <p:cNvPr id="5" name="テキスト プレースホルダー 4">
            <a:extLst>
              <a:ext uri="{FF2B5EF4-FFF2-40B4-BE49-F238E27FC236}">
                <a16:creationId xmlns:a16="http://schemas.microsoft.com/office/drawing/2014/main" id="{A2734CB2-6E25-4B51-8BE4-DCFA14F6B05B}"/>
              </a:ext>
            </a:extLst>
          </p:cNvPr>
          <p:cNvSpPr>
            <a:spLocks noGrp="1"/>
          </p:cNvSpPr>
          <p:nvPr>
            <p:ph type="body" sz="quarter" idx="21"/>
          </p:nvPr>
        </p:nvSpPr>
        <p:spPr/>
        <p:txBody>
          <a:bodyPr/>
          <a:lstStyle/>
          <a:p>
            <a:endParaRPr kumimoji="1" lang="ja-JP" altLang="en-US"/>
          </a:p>
        </p:txBody>
      </p:sp>
      <p:pic>
        <p:nvPicPr>
          <p:cNvPr id="7" name="図 6" descr="テキスト&#10;&#10;自動的に生成された説明">
            <a:extLst>
              <a:ext uri="{FF2B5EF4-FFF2-40B4-BE49-F238E27FC236}">
                <a16:creationId xmlns:a16="http://schemas.microsoft.com/office/drawing/2014/main" id="{5FB55C71-D6FE-4F6C-90E4-CDD9385C6C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6563" y="1419791"/>
            <a:ext cx="10015200" cy="5633550"/>
          </a:xfrm>
          <a:prstGeom prst="rect">
            <a:avLst/>
          </a:prstGeom>
        </p:spPr>
      </p:pic>
      <p:sp>
        <p:nvSpPr>
          <p:cNvPr id="2" name="テキスト プレースホルダー 1">
            <a:extLst>
              <a:ext uri="{FF2B5EF4-FFF2-40B4-BE49-F238E27FC236}">
                <a16:creationId xmlns:a16="http://schemas.microsoft.com/office/drawing/2014/main" id="{E5844376-9C6E-5E33-3BAF-D7299866CA07}"/>
              </a:ext>
            </a:extLst>
          </p:cNvPr>
          <p:cNvSpPr txBox="1">
            <a:spLocks/>
          </p:cNvSpPr>
          <p:nvPr/>
        </p:nvSpPr>
        <p:spPr>
          <a:xfrm>
            <a:off x="538163" y="6957898"/>
            <a:ext cx="9612000" cy="270843"/>
          </a:xfrm>
          <a:prstGeom prst="rect">
            <a:avLst/>
          </a:prstGeom>
        </p:spPr>
        <p:txBody>
          <a:bodyPr vert="horz" wrap="square" lIns="0" tIns="0" rIns="0" bIns="0" rtlCol="0" anchor="ctr" anchorCtr="0">
            <a:spAutoFit/>
          </a:bodyPr>
          <a:lstStyle>
            <a:lvl1pPr marL="252000" marR="0" indent="-252000" algn="l" defTabSz="1007772" rtl="0" eaLnBrk="1" fontAlgn="ctr" latinLnBrk="0" hangingPunct="1">
              <a:lnSpc>
                <a:spcPct val="110000"/>
              </a:lnSpc>
              <a:spcBef>
                <a:spcPts val="0"/>
              </a:spcBef>
              <a:spcAft>
                <a:spcPts val="0"/>
              </a:spcAft>
              <a:buClr>
                <a:schemeClr val="tx2"/>
              </a:buClr>
              <a:buSzTx/>
              <a:buFont typeface="Wingdings" panose="05000000000000000000" pitchFamily="2" charset="2"/>
              <a:buNone/>
              <a:tabLst/>
              <a:defRPr kumimoji="1" sz="800" b="0" kern="1200" spc="120" baseline="0">
                <a:solidFill>
                  <a:srgbClr val="000000"/>
                </a:solidFill>
                <a:latin typeface="+mn-ea"/>
                <a:ea typeface="+mn-ea"/>
                <a:cs typeface="+mn-cs"/>
              </a:defRPr>
            </a:lvl1pPr>
            <a:lvl2pPr marL="360000" marR="0" indent="-180000" algn="l" defTabSz="1007772" rtl="0" eaLnBrk="1" fontAlgn="auto" latinLnBrk="0" hangingPunct="1">
              <a:lnSpc>
                <a:spcPct val="120000"/>
              </a:lnSpc>
              <a:spcBef>
                <a:spcPts val="0"/>
              </a:spcBef>
              <a:spcAft>
                <a:spcPts val="9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9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出所）電子申請届出システム　ホームページ「電子申請届出システムの利用にあっての</a:t>
            </a:r>
            <a:r>
              <a:rPr lang="en-US" altLang="ja-JP" dirty="0"/>
              <a:t>G</a:t>
            </a:r>
            <a:r>
              <a:rPr lang="ja-JP" altLang="en-US" dirty="0"/>
              <a:t>ビズ</a:t>
            </a:r>
            <a:r>
              <a:rPr lang="en-US" altLang="ja-JP" dirty="0"/>
              <a:t>ID</a:t>
            </a:r>
            <a:r>
              <a:rPr lang="ja-JP" altLang="en-US" dirty="0"/>
              <a:t>の運用について </a:t>
            </a:r>
            <a:r>
              <a:rPr lang="en-US" altLang="ja-JP" dirty="0"/>
              <a:t>ver1.01</a:t>
            </a:r>
            <a:r>
              <a:rPr lang="ja-JP" altLang="en-US" dirty="0"/>
              <a:t>」（</a:t>
            </a:r>
            <a:r>
              <a:rPr lang="en-US" altLang="ja-JP" dirty="0">
                <a:hlinkClick r:id="rId3"/>
              </a:rPr>
              <a:t>https://www.kaigokensaku.mhlw.go.jp/shinsei/pdf/operation_G</a:t>
            </a:r>
            <a:r>
              <a:rPr lang="ja-JP" altLang="en-US" dirty="0">
                <a:hlinkClick r:id="rId3"/>
              </a:rPr>
              <a:t>ビズ</a:t>
            </a:r>
            <a:r>
              <a:rPr lang="en-US" altLang="ja-JP" dirty="0">
                <a:hlinkClick r:id="rId3"/>
              </a:rPr>
              <a:t>ID_1_01.pdf</a:t>
            </a:r>
            <a:r>
              <a:rPr lang="ja-JP" altLang="en-US" dirty="0"/>
              <a:t>、令和５年２月</a:t>
            </a:r>
            <a:r>
              <a:rPr lang="en-US" altLang="ja-JP" dirty="0"/>
              <a:t>10</a:t>
            </a:r>
            <a:r>
              <a:rPr lang="ja-JP" altLang="en-US" dirty="0"/>
              <a:t>日閲覧）</a:t>
            </a:r>
          </a:p>
        </p:txBody>
      </p:sp>
    </p:spTree>
    <p:extLst>
      <p:ext uri="{BB962C8B-B14F-4D97-AF65-F5344CB8AC3E}">
        <p14:creationId xmlns:p14="http://schemas.microsoft.com/office/powerpoint/2010/main" val="22260211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EFD1B269-1E11-4C88-B0B4-DE91265E4F1B}"/>
              </a:ext>
            </a:extLst>
          </p:cNvPr>
          <p:cNvSpPr>
            <a:spLocks noGrp="1"/>
          </p:cNvSpPr>
          <p:nvPr>
            <p:ph type="subTitle" idx="10"/>
          </p:nvPr>
        </p:nvSpPr>
        <p:spPr/>
        <p:txBody>
          <a:bodyPr/>
          <a:lstStyle/>
          <a:p>
            <a:r>
              <a:rPr lang="ja-JP" altLang="en-US" dirty="0"/>
              <a:t>法人変更等の取り扱い</a:t>
            </a:r>
            <a:endParaRPr kumimoji="1" lang="ja-JP" altLang="en-US" dirty="0"/>
          </a:p>
        </p:txBody>
      </p:sp>
      <p:sp>
        <p:nvSpPr>
          <p:cNvPr id="4" name="タイトル 3">
            <a:extLst>
              <a:ext uri="{FF2B5EF4-FFF2-40B4-BE49-F238E27FC236}">
                <a16:creationId xmlns:a16="http://schemas.microsoft.com/office/drawing/2014/main" id="{2A31C612-0075-4996-AC04-587198C24498}"/>
              </a:ext>
            </a:extLst>
          </p:cNvPr>
          <p:cNvSpPr>
            <a:spLocks noGrp="1"/>
          </p:cNvSpPr>
          <p:nvPr>
            <p:ph type="title"/>
          </p:nvPr>
        </p:nvSpPr>
        <p:spPr/>
        <p:txBody>
          <a:bodyPr/>
          <a:lstStyle/>
          <a:p>
            <a:r>
              <a:rPr lang="ja-JP" altLang="en-US" dirty="0"/>
              <a:t>１</a:t>
            </a:r>
            <a:r>
              <a:rPr lang="en-US" altLang="ja-JP" dirty="0"/>
              <a:t>.</a:t>
            </a:r>
            <a:r>
              <a:rPr lang="ja-JP" altLang="en-US" dirty="0"/>
              <a:t>３ </a:t>
            </a:r>
            <a:r>
              <a:rPr lang="en-US" altLang="ja-JP" dirty="0"/>
              <a:t>G</a:t>
            </a:r>
            <a:r>
              <a:rPr lang="ja-JP" altLang="en-US" dirty="0"/>
              <a:t>ビズ</a:t>
            </a:r>
            <a:r>
              <a:rPr lang="en-US" altLang="ja-JP" dirty="0"/>
              <a:t>ID</a:t>
            </a:r>
            <a:r>
              <a:rPr lang="ja-JP" altLang="en-US" dirty="0"/>
              <a:t>に関連するよくある質問</a:t>
            </a:r>
            <a:endParaRPr kumimoji="1" lang="ja-JP" altLang="en-US" dirty="0"/>
          </a:p>
        </p:txBody>
      </p:sp>
      <p:sp>
        <p:nvSpPr>
          <p:cNvPr id="5" name="テキスト プレースホルダー 4">
            <a:extLst>
              <a:ext uri="{FF2B5EF4-FFF2-40B4-BE49-F238E27FC236}">
                <a16:creationId xmlns:a16="http://schemas.microsoft.com/office/drawing/2014/main" id="{A2734CB2-6E25-4B51-8BE4-DCFA14F6B05B}"/>
              </a:ext>
            </a:extLst>
          </p:cNvPr>
          <p:cNvSpPr>
            <a:spLocks noGrp="1"/>
          </p:cNvSpPr>
          <p:nvPr>
            <p:ph type="body" sz="quarter" idx="21"/>
          </p:nvPr>
        </p:nvSpPr>
        <p:spPr/>
        <p:txBody>
          <a:bodyPr/>
          <a:lstStyle/>
          <a:p>
            <a:endParaRPr kumimoji="1" lang="ja-JP" altLang="en-US"/>
          </a:p>
        </p:txBody>
      </p:sp>
      <p:pic>
        <p:nvPicPr>
          <p:cNvPr id="8" name="図 7" descr="グラフィカル ユーザー インターフェイス, テキスト&#10;&#10;自動的に生成された説明">
            <a:extLst>
              <a:ext uri="{FF2B5EF4-FFF2-40B4-BE49-F238E27FC236}">
                <a16:creationId xmlns:a16="http://schemas.microsoft.com/office/drawing/2014/main" id="{62CE97B2-4BEE-419B-B027-7D03EC8077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6563" y="1418449"/>
            <a:ext cx="10015200" cy="5633550"/>
          </a:xfrm>
          <a:prstGeom prst="rect">
            <a:avLst/>
          </a:prstGeom>
        </p:spPr>
      </p:pic>
      <p:sp>
        <p:nvSpPr>
          <p:cNvPr id="2" name="テキスト プレースホルダー 1">
            <a:extLst>
              <a:ext uri="{FF2B5EF4-FFF2-40B4-BE49-F238E27FC236}">
                <a16:creationId xmlns:a16="http://schemas.microsoft.com/office/drawing/2014/main" id="{FEFD442F-050C-F192-EA07-AE47AE4F0F12}"/>
              </a:ext>
            </a:extLst>
          </p:cNvPr>
          <p:cNvSpPr txBox="1">
            <a:spLocks/>
          </p:cNvSpPr>
          <p:nvPr/>
        </p:nvSpPr>
        <p:spPr>
          <a:xfrm>
            <a:off x="538163" y="6957898"/>
            <a:ext cx="9612000" cy="270843"/>
          </a:xfrm>
          <a:prstGeom prst="rect">
            <a:avLst/>
          </a:prstGeom>
        </p:spPr>
        <p:txBody>
          <a:bodyPr vert="horz" wrap="square" lIns="0" tIns="0" rIns="0" bIns="0" rtlCol="0" anchor="ctr" anchorCtr="0">
            <a:spAutoFit/>
          </a:bodyPr>
          <a:lstStyle>
            <a:lvl1pPr marL="252000" marR="0" indent="-252000" algn="l" defTabSz="1007772" rtl="0" eaLnBrk="1" fontAlgn="ctr" latinLnBrk="0" hangingPunct="1">
              <a:lnSpc>
                <a:spcPct val="110000"/>
              </a:lnSpc>
              <a:spcBef>
                <a:spcPts val="0"/>
              </a:spcBef>
              <a:spcAft>
                <a:spcPts val="0"/>
              </a:spcAft>
              <a:buClr>
                <a:schemeClr val="tx2"/>
              </a:buClr>
              <a:buSzTx/>
              <a:buFont typeface="Wingdings" panose="05000000000000000000" pitchFamily="2" charset="2"/>
              <a:buNone/>
              <a:tabLst/>
              <a:defRPr kumimoji="1" sz="800" b="0" kern="1200" spc="120" baseline="0">
                <a:solidFill>
                  <a:srgbClr val="000000"/>
                </a:solidFill>
                <a:latin typeface="+mn-ea"/>
                <a:ea typeface="+mn-ea"/>
                <a:cs typeface="+mn-cs"/>
              </a:defRPr>
            </a:lvl1pPr>
            <a:lvl2pPr marL="360000" marR="0" indent="-180000" algn="l" defTabSz="1007772" rtl="0" eaLnBrk="1" fontAlgn="auto" latinLnBrk="0" hangingPunct="1">
              <a:lnSpc>
                <a:spcPct val="120000"/>
              </a:lnSpc>
              <a:spcBef>
                <a:spcPts val="0"/>
              </a:spcBef>
              <a:spcAft>
                <a:spcPts val="9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9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出所）電子申請届出システム　ホームページ「電子申請届出システムの利用にあっての</a:t>
            </a:r>
            <a:r>
              <a:rPr lang="en-US" altLang="ja-JP" dirty="0"/>
              <a:t>G</a:t>
            </a:r>
            <a:r>
              <a:rPr lang="ja-JP" altLang="en-US" dirty="0"/>
              <a:t>ビズ</a:t>
            </a:r>
            <a:r>
              <a:rPr lang="en-US" altLang="ja-JP" dirty="0"/>
              <a:t>ID</a:t>
            </a:r>
            <a:r>
              <a:rPr lang="ja-JP" altLang="en-US" dirty="0"/>
              <a:t>の運用について </a:t>
            </a:r>
            <a:r>
              <a:rPr lang="en-US" altLang="ja-JP" dirty="0"/>
              <a:t>ver1.01</a:t>
            </a:r>
            <a:r>
              <a:rPr lang="ja-JP" altLang="en-US" dirty="0"/>
              <a:t>」（</a:t>
            </a:r>
            <a:r>
              <a:rPr lang="en-US" altLang="ja-JP" dirty="0">
                <a:hlinkClick r:id="rId3"/>
              </a:rPr>
              <a:t>https://www.kaigokensaku.mhlw.go.jp/shinsei/pdf/operation_G</a:t>
            </a:r>
            <a:r>
              <a:rPr lang="ja-JP" altLang="en-US" dirty="0">
                <a:hlinkClick r:id="rId3"/>
              </a:rPr>
              <a:t>ビズ</a:t>
            </a:r>
            <a:r>
              <a:rPr lang="en-US" altLang="ja-JP" dirty="0">
                <a:hlinkClick r:id="rId3"/>
              </a:rPr>
              <a:t>ID_1_01.pdf</a:t>
            </a:r>
            <a:r>
              <a:rPr lang="ja-JP" altLang="en-US" dirty="0"/>
              <a:t>、令和５年２月</a:t>
            </a:r>
            <a:r>
              <a:rPr lang="en-US" altLang="ja-JP" dirty="0"/>
              <a:t>10</a:t>
            </a:r>
            <a:r>
              <a:rPr lang="ja-JP" altLang="en-US" dirty="0"/>
              <a:t>日閲覧）</a:t>
            </a:r>
          </a:p>
        </p:txBody>
      </p:sp>
    </p:spTree>
    <p:extLst>
      <p:ext uri="{BB962C8B-B14F-4D97-AF65-F5344CB8AC3E}">
        <p14:creationId xmlns:p14="http://schemas.microsoft.com/office/powerpoint/2010/main" val="7135082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F0CCEB79-68C4-F785-A3F3-EE6847957570}"/>
              </a:ext>
            </a:extLst>
          </p:cNvPr>
          <p:cNvSpPr>
            <a:spLocks noGrp="1"/>
          </p:cNvSpPr>
          <p:nvPr>
            <p:ph type="body" sz="quarter" idx="20"/>
          </p:nvPr>
        </p:nvSpPr>
        <p:spPr/>
        <p:txBody>
          <a:bodyPr>
            <a:spAutoFit/>
          </a:bodyPr>
          <a:lstStyle/>
          <a:p>
            <a:endParaRPr lang="ja-JP" altLang="en-US"/>
          </a:p>
        </p:txBody>
      </p:sp>
      <p:sp>
        <p:nvSpPr>
          <p:cNvPr id="6" name="コンテンツ プレースホルダー 5">
            <a:extLst>
              <a:ext uri="{FF2B5EF4-FFF2-40B4-BE49-F238E27FC236}">
                <a16:creationId xmlns:a16="http://schemas.microsoft.com/office/drawing/2014/main" id="{E04CBDDB-3D87-16D8-B6EF-05E29F1F709A}"/>
              </a:ext>
            </a:extLst>
          </p:cNvPr>
          <p:cNvSpPr>
            <a:spLocks noGrp="1"/>
          </p:cNvSpPr>
          <p:nvPr>
            <p:ph idx="15"/>
          </p:nvPr>
        </p:nvSpPr>
        <p:spPr>
          <a:xfrm>
            <a:off x="539904" y="1502280"/>
            <a:ext cx="9612001" cy="886397"/>
          </a:xfrm>
        </p:spPr>
        <p:txBody>
          <a:bodyPr>
            <a:spAutoFit/>
          </a:bodyPr>
          <a:lstStyle/>
          <a:p>
            <a:r>
              <a:rPr lang="ja-JP" altLang="en-US" dirty="0"/>
              <a:t>電子ファイルで作成する場合</a:t>
            </a:r>
            <a:r>
              <a:rPr lang="ja-JP" altLang="en-US" dirty="0" smtClean="0"/>
              <a:t>、</a:t>
            </a:r>
            <a:r>
              <a:rPr lang="ja-JP" altLang="en-US" dirty="0">
                <a:solidFill>
                  <a:srgbClr val="329B73"/>
                </a:solidFill>
              </a:rPr>
              <a:t>浜松市</a:t>
            </a:r>
            <a:r>
              <a:rPr lang="ja-JP" altLang="en-US" dirty="0" smtClean="0">
                <a:solidFill>
                  <a:srgbClr val="329B73"/>
                </a:solidFill>
              </a:rPr>
              <a:t>が</a:t>
            </a:r>
            <a:r>
              <a:rPr lang="ja-JP" altLang="en-US" dirty="0">
                <a:solidFill>
                  <a:srgbClr val="329B73"/>
                </a:solidFill>
              </a:rPr>
              <a:t>定める</a:t>
            </a:r>
            <a:r>
              <a:rPr lang="ja-JP" altLang="en-US" dirty="0"/>
              <a:t>様式</a:t>
            </a:r>
            <a:r>
              <a:rPr lang="ja-JP" altLang="en-US" dirty="0" smtClean="0"/>
              <a:t>ファイル</a:t>
            </a:r>
            <a:r>
              <a:rPr lang="ja-JP" altLang="en-US" dirty="0" smtClean="0">
                <a:solidFill>
                  <a:srgbClr val="329B73"/>
                </a:solidFill>
              </a:rPr>
              <a:t>（エクセル、</a:t>
            </a:r>
            <a:r>
              <a:rPr lang="en-US" altLang="ja-JP" dirty="0" smtClean="0">
                <a:solidFill>
                  <a:srgbClr val="329B73"/>
                </a:solidFill>
              </a:rPr>
              <a:t>PDF</a:t>
            </a:r>
            <a:r>
              <a:rPr lang="ja-JP" altLang="en-US" dirty="0" smtClean="0">
                <a:solidFill>
                  <a:srgbClr val="329B73"/>
                </a:solidFill>
              </a:rPr>
              <a:t>等）</a:t>
            </a:r>
            <a:r>
              <a:rPr lang="ja-JP" altLang="en-US" dirty="0" smtClean="0"/>
              <a:t>で</a:t>
            </a:r>
            <a:r>
              <a:rPr lang="ja-JP" altLang="en-US" dirty="0" smtClean="0">
                <a:solidFill>
                  <a:srgbClr val="329B73"/>
                </a:solidFill>
              </a:rPr>
              <a:t>提出</a:t>
            </a:r>
            <a:r>
              <a:rPr lang="ja-JP" altLang="en-US" dirty="0" smtClean="0"/>
              <a:t>して</a:t>
            </a:r>
            <a:r>
              <a:rPr lang="ja-JP" altLang="en-US" dirty="0"/>
              <a:t>ください。また登記情報提供サービスの利用も有効です。</a:t>
            </a:r>
            <a:r>
              <a:rPr lang="en-US" altLang="ja-JP" dirty="0"/>
              <a:t/>
            </a:r>
            <a:br>
              <a:rPr lang="en-US" altLang="ja-JP" dirty="0"/>
            </a:br>
            <a:r>
              <a:rPr lang="ja-JP" altLang="en-US" dirty="0"/>
              <a:t>紙媒体で作成した書類は、スキャンして電子ファイル（</a:t>
            </a:r>
            <a:r>
              <a:rPr lang="en-US" altLang="ja-JP" dirty="0"/>
              <a:t>PDF</a:t>
            </a:r>
            <a:r>
              <a:rPr lang="ja-JP" altLang="en-US" dirty="0"/>
              <a:t>）として保存してください。</a:t>
            </a:r>
          </a:p>
        </p:txBody>
      </p:sp>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847055"/>
            <a:ext cx="9216000" cy="378180"/>
          </a:xfrm>
        </p:spPr>
        <p:txBody>
          <a:bodyPr>
            <a:noAutofit/>
          </a:bodyPr>
          <a:lstStyle/>
          <a:p>
            <a:r>
              <a:rPr lang="ja-JP" altLang="en-US" dirty="0"/>
              <a:t>添付書類（電子ファイル）の準備</a:t>
            </a:r>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ja-JP" altLang="en-US" dirty="0"/>
              <a:t>１</a:t>
            </a:r>
            <a:r>
              <a:rPr lang="en-US" altLang="ja-JP" dirty="0" smtClean="0"/>
              <a:t>.</a:t>
            </a:r>
            <a:r>
              <a:rPr lang="ja-JP" altLang="en-US" dirty="0" smtClean="0"/>
              <a:t>４</a:t>
            </a:r>
            <a:r>
              <a:rPr lang="en-US" altLang="ja-JP" dirty="0" smtClean="0"/>
              <a:t> </a:t>
            </a:r>
            <a:r>
              <a:rPr lang="ja-JP" altLang="en-US" dirty="0"/>
              <a:t>添付書類（電子ファイル）の準備</a:t>
            </a:r>
          </a:p>
        </p:txBody>
      </p:sp>
      <p:grpSp>
        <p:nvGrpSpPr>
          <p:cNvPr id="33" name="グループ化 32">
            <a:extLst>
              <a:ext uri="{FF2B5EF4-FFF2-40B4-BE49-F238E27FC236}">
                <a16:creationId xmlns:a16="http://schemas.microsoft.com/office/drawing/2014/main" id="{855FCEDB-E155-40F2-A544-C031A6DE570C}"/>
              </a:ext>
            </a:extLst>
          </p:cNvPr>
          <p:cNvGrpSpPr/>
          <p:nvPr/>
        </p:nvGrpSpPr>
        <p:grpSpPr>
          <a:xfrm>
            <a:off x="538163" y="2483803"/>
            <a:ext cx="1584353" cy="4389223"/>
            <a:chOff x="538163" y="2483803"/>
            <a:chExt cx="2138994" cy="4389223"/>
          </a:xfrm>
        </p:grpSpPr>
        <p:grpSp>
          <p:nvGrpSpPr>
            <p:cNvPr id="11" name="グループ化 10">
              <a:extLst>
                <a:ext uri="{FF2B5EF4-FFF2-40B4-BE49-F238E27FC236}">
                  <a16:creationId xmlns:a16="http://schemas.microsoft.com/office/drawing/2014/main" id="{FED8CED0-B5D0-4085-B4AA-C856D09F04E8}"/>
                </a:ext>
              </a:extLst>
            </p:cNvPr>
            <p:cNvGrpSpPr/>
            <p:nvPr/>
          </p:nvGrpSpPr>
          <p:grpSpPr>
            <a:xfrm>
              <a:off x="538163" y="2483803"/>
              <a:ext cx="2138994" cy="298586"/>
              <a:chOff x="831272" y="3105858"/>
              <a:chExt cx="2466109" cy="298586"/>
            </a:xfrm>
          </p:grpSpPr>
          <p:sp>
            <p:nvSpPr>
              <p:cNvPr id="2" name="テキスト ボックス 1">
                <a:extLst>
                  <a:ext uri="{FF2B5EF4-FFF2-40B4-BE49-F238E27FC236}">
                    <a16:creationId xmlns:a16="http://schemas.microsoft.com/office/drawing/2014/main" id="{98501E42-7196-469D-BF5E-262AC785274C}"/>
                  </a:ext>
                </a:extLst>
              </p:cNvPr>
              <p:cNvSpPr txBox="1"/>
              <p:nvPr/>
            </p:nvSpPr>
            <p:spPr>
              <a:xfrm>
                <a:off x="831272" y="3105858"/>
                <a:ext cx="2466109" cy="240066"/>
              </a:xfrm>
              <a:prstGeom prst="rect">
                <a:avLst/>
              </a:prstGeom>
              <a:noFill/>
            </p:spPr>
            <p:txBody>
              <a:bodyPr wrap="square" lIns="0" tIns="0" rIns="0" bIns="0" rtlCol="0">
                <a:spAutoFit/>
              </a:bodyPr>
              <a:lstStyle/>
              <a:p>
                <a:pPr algn="ctr" defTabSz="1007772" fontAlgn="ctr">
                  <a:lnSpc>
                    <a:spcPct val="130000"/>
                  </a:lnSpc>
                  <a:spcAft>
                    <a:spcPts val="900"/>
                  </a:spcAft>
                  <a:buClr>
                    <a:srgbClr val="000000"/>
                  </a:buClr>
                </a:pPr>
                <a:r>
                  <a:rPr kumimoji="1" lang="ja-JP" altLang="en-US" sz="1200" dirty="0">
                    <a:solidFill>
                      <a:srgbClr val="000000"/>
                    </a:solidFill>
                  </a:rPr>
                  <a:t>書類の形式</a:t>
                </a:r>
              </a:p>
            </p:txBody>
          </p:sp>
          <p:cxnSp>
            <p:nvCxnSpPr>
              <p:cNvPr id="9" name="直線コネクタ 8">
                <a:extLst>
                  <a:ext uri="{FF2B5EF4-FFF2-40B4-BE49-F238E27FC236}">
                    <a16:creationId xmlns:a16="http://schemas.microsoft.com/office/drawing/2014/main" id="{24F7B2A0-B31B-46E8-9B7D-437540935708}"/>
                  </a:ext>
                </a:extLst>
              </p:cNvPr>
              <p:cNvCxnSpPr>
                <a:cxnSpLocks/>
              </p:cNvCxnSpPr>
              <p:nvPr/>
            </p:nvCxnSpPr>
            <p:spPr>
              <a:xfrm>
                <a:off x="958734" y="3404444"/>
                <a:ext cx="2211185" cy="0"/>
              </a:xfrm>
              <a:prstGeom prst="line">
                <a:avLst/>
              </a:prstGeom>
              <a:ln cap="sq">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正方形/長方形 15">
              <a:extLst>
                <a:ext uri="{FF2B5EF4-FFF2-40B4-BE49-F238E27FC236}">
                  <a16:creationId xmlns:a16="http://schemas.microsoft.com/office/drawing/2014/main" id="{E2DA8298-6536-4666-BAA3-76CF086D3AC0}"/>
                </a:ext>
              </a:extLst>
            </p:cNvPr>
            <p:cNvSpPr/>
            <p:nvPr/>
          </p:nvSpPr>
          <p:spPr>
            <a:xfrm>
              <a:off x="648719" y="6461853"/>
              <a:ext cx="1917883" cy="411173"/>
            </a:xfrm>
            <a:prstGeom prst="rect">
              <a:avLst/>
            </a:prstGeom>
            <a:solidFill>
              <a:srgbClr val="00206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noAutofit/>
            </a:bodyPr>
            <a:lstStyle/>
            <a:p>
              <a:pPr algn="ctr">
                <a:lnSpc>
                  <a:spcPct val="130000"/>
                </a:lnSpc>
                <a:spcAft>
                  <a:spcPts val="900"/>
                </a:spcAft>
              </a:pPr>
              <a:r>
                <a:rPr kumimoji="1" lang="ja-JP" altLang="en-US" sz="1200" dirty="0">
                  <a:solidFill>
                    <a:schemeClr val="bg1"/>
                  </a:solidFill>
                </a:rPr>
                <a:t>紙媒体</a:t>
              </a:r>
            </a:p>
          </p:txBody>
        </p:sp>
        <p:sp>
          <p:nvSpPr>
            <p:cNvPr id="17" name="正方形/長方形 16">
              <a:extLst>
                <a:ext uri="{FF2B5EF4-FFF2-40B4-BE49-F238E27FC236}">
                  <a16:creationId xmlns:a16="http://schemas.microsoft.com/office/drawing/2014/main" id="{EDB24D28-D17E-4014-9701-6601010A350D}"/>
                </a:ext>
              </a:extLst>
            </p:cNvPr>
            <p:cNvSpPr/>
            <p:nvPr/>
          </p:nvSpPr>
          <p:spPr>
            <a:xfrm>
              <a:off x="648719" y="2896298"/>
              <a:ext cx="1917883" cy="3507032"/>
            </a:xfrm>
            <a:prstGeom prst="rect">
              <a:avLst/>
            </a:prstGeom>
            <a:solidFill>
              <a:srgbClr val="00206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noAutofit/>
            </a:bodyPr>
            <a:lstStyle/>
            <a:p>
              <a:pPr algn="ctr">
                <a:lnSpc>
                  <a:spcPct val="130000"/>
                </a:lnSpc>
                <a:spcAft>
                  <a:spcPts val="900"/>
                </a:spcAft>
              </a:pPr>
              <a:r>
                <a:rPr kumimoji="1" lang="ja-JP" altLang="en-US" sz="1200" dirty="0">
                  <a:solidFill>
                    <a:schemeClr val="bg1"/>
                  </a:solidFill>
                </a:rPr>
                <a:t>電子ファイル</a:t>
              </a:r>
            </a:p>
          </p:txBody>
        </p:sp>
      </p:grpSp>
      <p:grpSp>
        <p:nvGrpSpPr>
          <p:cNvPr id="34" name="グループ化 33">
            <a:extLst>
              <a:ext uri="{FF2B5EF4-FFF2-40B4-BE49-F238E27FC236}">
                <a16:creationId xmlns:a16="http://schemas.microsoft.com/office/drawing/2014/main" id="{2A9C382D-3A99-49C2-9421-4003DE51986A}"/>
              </a:ext>
            </a:extLst>
          </p:cNvPr>
          <p:cNvGrpSpPr/>
          <p:nvPr/>
        </p:nvGrpSpPr>
        <p:grpSpPr>
          <a:xfrm>
            <a:off x="2122516" y="2483803"/>
            <a:ext cx="8029546" cy="4389223"/>
            <a:chOff x="2675258" y="2483803"/>
            <a:chExt cx="7476804" cy="4389223"/>
          </a:xfrm>
        </p:grpSpPr>
        <p:sp>
          <p:nvSpPr>
            <p:cNvPr id="18" name="正方形/長方形 17">
              <a:extLst>
                <a:ext uri="{FF2B5EF4-FFF2-40B4-BE49-F238E27FC236}">
                  <a16:creationId xmlns:a16="http://schemas.microsoft.com/office/drawing/2014/main" id="{01E0BC91-58F5-4E75-87BE-8B0E0A6662B2}"/>
                </a:ext>
              </a:extLst>
            </p:cNvPr>
            <p:cNvSpPr/>
            <p:nvPr/>
          </p:nvSpPr>
          <p:spPr>
            <a:xfrm>
              <a:off x="2675258" y="6461853"/>
              <a:ext cx="7474905" cy="41117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noAutofit/>
            </a:bodyPr>
            <a:lstStyle/>
            <a:p>
              <a:pPr marL="171450" indent="-171450">
                <a:lnSpc>
                  <a:spcPct val="130000"/>
                </a:lnSpc>
                <a:spcAft>
                  <a:spcPts val="900"/>
                </a:spcAft>
                <a:buFont typeface="Arial" panose="020B0604020202020204" pitchFamily="34" charset="0"/>
                <a:buChar char="•"/>
              </a:pPr>
              <a:r>
                <a:rPr kumimoji="1" lang="ja-JP" altLang="en-US" sz="1050" dirty="0">
                  <a:solidFill>
                    <a:srgbClr val="000000"/>
                  </a:solidFill>
                </a:rPr>
                <a:t>紙媒体の書類をコピー機等でスキャンし、電子ファイル（</a:t>
              </a:r>
              <a:r>
                <a:rPr kumimoji="1" lang="en-US" altLang="ja-JP" sz="1050" dirty="0">
                  <a:solidFill>
                    <a:srgbClr val="000000"/>
                  </a:solidFill>
                </a:rPr>
                <a:t>PDF</a:t>
              </a:r>
              <a:r>
                <a:rPr kumimoji="1" lang="ja-JP" altLang="en-US" sz="1050" dirty="0">
                  <a:solidFill>
                    <a:srgbClr val="000000"/>
                  </a:solidFill>
                </a:rPr>
                <a:t>）として保存してください。</a:t>
              </a:r>
            </a:p>
          </p:txBody>
        </p:sp>
        <p:sp>
          <p:nvSpPr>
            <p:cNvPr id="19" name="正方形/長方形 18">
              <a:extLst>
                <a:ext uri="{FF2B5EF4-FFF2-40B4-BE49-F238E27FC236}">
                  <a16:creationId xmlns:a16="http://schemas.microsoft.com/office/drawing/2014/main" id="{44D09F07-E828-4A89-8F92-EABA078FEE65}"/>
                </a:ext>
              </a:extLst>
            </p:cNvPr>
            <p:cNvSpPr/>
            <p:nvPr/>
          </p:nvSpPr>
          <p:spPr>
            <a:xfrm>
              <a:off x="2675258" y="2896297"/>
              <a:ext cx="7474905" cy="350769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noAutofit/>
            </a:bodyPr>
            <a:lstStyle/>
            <a:p>
              <a:pPr>
                <a:spcAft>
                  <a:spcPts val="900"/>
                </a:spcAft>
              </a:pPr>
              <a:r>
                <a:rPr kumimoji="1" lang="en-US" altLang="ja-JP" sz="1050" b="1" dirty="0">
                  <a:solidFill>
                    <a:srgbClr val="000000"/>
                  </a:solidFill>
                </a:rPr>
                <a:t>【</a:t>
              </a:r>
              <a:r>
                <a:rPr kumimoji="1" lang="ja-JP" altLang="en-US" sz="1050" b="1" dirty="0">
                  <a:solidFill>
                    <a:srgbClr val="000000"/>
                  </a:solidFill>
                </a:rPr>
                <a:t>書類の発行</a:t>
              </a:r>
              <a:r>
                <a:rPr kumimoji="1" lang="en-US" altLang="ja-JP" sz="1050" b="1" dirty="0">
                  <a:solidFill>
                    <a:srgbClr val="000000"/>
                  </a:solidFill>
                </a:rPr>
                <a:t>】</a:t>
              </a:r>
            </a:p>
            <a:p>
              <a:pPr marL="171450" indent="-171450">
                <a:spcAft>
                  <a:spcPts val="900"/>
                </a:spcAft>
                <a:buFont typeface="Arial" panose="020B0604020202020204" pitchFamily="34" charset="0"/>
                <a:buChar char="•"/>
              </a:pPr>
              <a:r>
                <a:rPr kumimoji="1" lang="ja-JP" altLang="en-US" sz="1050" dirty="0">
                  <a:solidFill>
                    <a:srgbClr val="000000"/>
                  </a:solidFill>
                </a:rPr>
                <a:t>「申請者の登記事項証明書又は条例等」については、法務省の「登記情報提供サービス」を利用することが有効です。</a:t>
              </a:r>
              <a:endParaRPr kumimoji="1" lang="en-US" altLang="ja-JP" sz="1050" dirty="0">
                <a:solidFill>
                  <a:srgbClr val="000000"/>
                </a:solidFill>
              </a:endParaRPr>
            </a:p>
            <a:p>
              <a:pPr marL="171450" indent="-171450">
                <a:spcAft>
                  <a:spcPts val="900"/>
                </a:spcAft>
                <a:buFont typeface="Arial" panose="020B0604020202020204" pitchFamily="34" charset="0"/>
                <a:buChar char="•"/>
              </a:pPr>
              <a:r>
                <a:rPr kumimoji="1" lang="ja-JP" altLang="en-US" sz="1050" dirty="0">
                  <a:solidFill>
                    <a:srgbClr val="000000"/>
                  </a:solidFill>
                </a:rPr>
                <a:t>登記情報提供サービスの詳細や使用方法については、以下のホームページや電子申請届出システムのマニュアル（本システムのヘルプ画面からダウンロード可能）を参照してください。</a:t>
              </a:r>
              <a:r>
                <a:rPr kumimoji="1" lang="en-US" altLang="ja-JP" sz="1050" dirty="0">
                  <a:solidFill>
                    <a:srgbClr val="000000"/>
                  </a:solidFill>
                </a:rPr>
                <a:t/>
              </a:r>
              <a:br>
                <a:rPr kumimoji="1" lang="en-US" altLang="ja-JP" sz="1050" dirty="0">
                  <a:solidFill>
                    <a:srgbClr val="000000"/>
                  </a:solidFill>
                </a:rPr>
              </a:br>
              <a:r>
                <a:rPr kumimoji="1" lang="en-US" altLang="ja-JP" sz="1050" dirty="0">
                  <a:solidFill>
                    <a:srgbClr val="000000"/>
                  </a:solidFill>
                </a:rPr>
                <a:t>※</a:t>
              </a:r>
              <a:r>
                <a:rPr kumimoji="1" lang="ja-JP" altLang="en-US" sz="1050" dirty="0">
                  <a:solidFill>
                    <a:srgbClr val="000000"/>
                  </a:solidFill>
                </a:rPr>
                <a:t>登記情報提供サービス：</a:t>
              </a:r>
              <a:r>
                <a:rPr kumimoji="1" lang="en-US" altLang="ja-JP" sz="1050" dirty="0">
                  <a:solidFill>
                    <a:srgbClr val="000000"/>
                  </a:solidFill>
                  <a:hlinkClick r:id="rId2"/>
                </a:rPr>
                <a:t>https://www1.touki.or.jp/gateway.html</a:t>
              </a:r>
              <a:endParaRPr kumimoji="1" lang="en-US" altLang="ja-JP" sz="1050" dirty="0">
                <a:solidFill>
                  <a:srgbClr val="000000"/>
                </a:solidFill>
              </a:endParaRPr>
            </a:p>
            <a:p>
              <a:pPr>
                <a:spcAft>
                  <a:spcPts val="900"/>
                </a:spcAft>
              </a:pPr>
              <a:r>
                <a:rPr kumimoji="1" lang="en-US" altLang="ja-JP" sz="1050" b="1" dirty="0">
                  <a:solidFill>
                    <a:srgbClr val="000000"/>
                  </a:solidFill>
                </a:rPr>
                <a:t>【</a:t>
              </a:r>
              <a:r>
                <a:rPr kumimoji="1" lang="ja-JP" altLang="en-US" sz="1050" b="1" dirty="0">
                  <a:solidFill>
                    <a:srgbClr val="000000"/>
                  </a:solidFill>
                </a:rPr>
                <a:t>書類の作成</a:t>
              </a:r>
              <a:r>
                <a:rPr kumimoji="1" lang="en-US" altLang="ja-JP" sz="1050" b="1" dirty="0">
                  <a:solidFill>
                    <a:srgbClr val="000000"/>
                  </a:solidFill>
                </a:rPr>
                <a:t>】</a:t>
              </a:r>
            </a:p>
            <a:p>
              <a:pPr marL="171450" indent="-171450">
                <a:spcAft>
                  <a:spcPts val="900"/>
                </a:spcAft>
                <a:buFont typeface="Arial" panose="020B0604020202020204" pitchFamily="34" charset="0"/>
                <a:buChar char="•"/>
              </a:pPr>
              <a:r>
                <a:rPr kumimoji="1" lang="ja-JP" altLang="en-US" sz="1050" dirty="0">
                  <a:solidFill>
                    <a:srgbClr val="000000"/>
                  </a:solidFill>
                </a:rPr>
                <a:t>所在地の都道府県や市区町村が定める様式の電子ファイルをダウンロードし、電子上で必要事項を入力してください。</a:t>
              </a:r>
              <a:endParaRPr kumimoji="1" lang="en-US" altLang="ja-JP" sz="1050" dirty="0">
                <a:solidFill>
                  <a:srgbClr val="000000"/>
                </a:solidFill>
              </a:endParaRPr>
            </a:p>
            <a:p>
              <a:pPr marL="171450" indent="-171450">
                <a:spcAft>
                  <a:spcPts val="900"/>
                </a:spcAft>
                <a:buFont typeface="Arial" panose="020B0604020202020204" pitchFamily="34" charset="0"/>
                <a:buChar char="•"/>
              </a:pPr>
              <a:r>
                <a:rPr kumimoji="1" lang="ja-JP" altLang="en-US" sz="1050" dirty="0">
                  <a:solidFill>
                    <a:srgbClr val="000000"/>
                  </a:solidFill>
                </a:rPr>
                <a:t>例）勤務形態一覧表</a:t>
              </a:r>
              <a:r>
                <a:rPr kumimoji="1" lang="en-US" altLang="ja-JP" sz="1050" dirty="0">
                  <a:solidFill>
                    <a:srgbClr val="000000"/>
                  </a:solidFill>
                </a:rPr>
                <a:t/>
              </a:r>
              <a:br>
                <a:rPr kumimoji="1" lang="en-US" altLang="ja-JP" sz="1050" dirty="0">
                  <a:solidFill>
                    <a:srgbClr val="000000"/>
                  </a:solidFill>
                </a:rPr>
              </a:br>
              <a:r>
                <a:rPr kumimoji="1" lang="en-US" altLang="ja-JP" sz="1050" dirty="0">
                  <a:solidFill>
                    <a:srgbClr val="000000"/>
                  </a:solidFill>
                </a:rPr>
                <a:t/>
              </a:r>
              <a:br>
                <a:rPr kumimoji="1" lang="en-US" altLang="ja-JP" sz="1050" dirty="0">
                  <a:solidFill>
                    <a:srgbClr val="000000"/>
                  </a:solidFill>
                </a:rPr>
              </a:br>
              <a:r>
                <a:rPr kumimoji="1" lang="en-US" altLang="ja-JP" sz="1050" dirty="0">
                  <a:solidFill>
                    <a:srgbClr val="000000"/>
                  </a:solidFill>
                </a:rPr>
                <a:t/>
              </a:r>
              <a:br>
                <a:rPr kumimoji="1" lang="en-US" altLang="ja-JP" sz="1050" dirty="0">
                  <a:solidFill>
                    <a:srgbClr val="000000"/>
                  </a:solidFill>
                </a:rPr>
              </a:br>
              <a:r>
                <a:rPr kumimoji="1" lang="en-US" altLang="ja-JP" sz="1050" dirty="0">
                  <a:solidFill>
                    <a:srgbClr val="000000"/>
                  </a:solidFill>
                </a:rPr>
                <a:t/>
              </a:r>
              <a:br>
                <a:rPr kumimoji="1" lang="en-US" altLang="ja-JP" sz="1050" dirty="0">
                  <a:solidFill>
                    <a:srgbClr val="000000"/>
                  </a:solidFill>
                </a:rPr>
              </a:br>
              <a:r>
                <a:rPr kumimoji="1" lang="en-US" altLang="ja-JP" sz="1050" dirty="0">
                  <a:solidFill>
                    <a:srgbClr val="000000"/>
                  </a:solidFill>
                </a:rPr>
                <a:t/>
              </a:r>
              <a:br>
                <a:rPr kumimoji="1" lang="en-US" altLang="ja-JP" sz="1050" dirty="0">
                  <a:solidFill>
                    <a:srgbClr val="000000"/>
                  </a:solidFill>
                </a:rPr>
              </a:br>
              <a:r>
                <a:rPr kumimoji="1" lang="en-US" altLang="ja-JP" sz="1050" dirty="0">
                  <a:solidFill>
                    <a:srgbClr val="000000"/>
                  </a:solidFill>
                </a:rPr>
                <a:t/>
              </a:r>
              <a:br>
                <a:rPr kumimoji="1" lang="en-US" altLang="ja-JP" sz="1050" dirty="0">
                  <a:solidFill>
                    <a:srgbClr val="000000"/>
                  </a:solidFill>
                </a:rPr>
              </a:br>
              <a:r>
                <a:rPr kumimoji="1" lang="en-US" altLang="ja-JP" sz="1050" dirty="0">
                  <a:solidFill>
                    <a:srgbClr val="000000"/>
                  </a:solidFill>
                </a:rPr>
                <a:t/>
              </a:r>
              <a:br>
                <a:rPr kumimoji="1" lang="en-US" altLang="ja-JP" sz="1050" dirty="0">
                  <a:solidFill>
                    <a:srgbClr val="000000"/>
                  </a:solidFill>
                </a:rPr>
              </a:br>
              <a:r>
                <a:rPr kumimoji="1" lang="en-US" altLang="ja-JP" sz="1050" dirty="0">
                  <a:solidFill>
                    <a:srgbClr val="000000"/>
                  </a:solidFill>
                </a:rPr>
                <a:t/>
              </a:r>
              <a:br>
                <a:rPr kumimoji="1" lang="en-US" altLang="ja-JP" sz="1050" dirty="0">
                  <a:solidFill>
                    <a:srgbClr val="000000"/>
                  </a:solidFill>
                </a:rPr>
              </a:br>
              <a:r>
                <a:rPr kumimoji="1" lang="en-US" altLang="ja-JP" sz="1050" dirty="0">
                  <a:solidFill>
                    <a:srgbClr val="000000"/>
                  </a:solidFill>
                </a:rPr>
                <a:t/>
              </a:r>
              <a:br>
                <a:rPr kumimoji="1" lang="en-US" altLang="ja-JP" sz="1050" dirty="0">
                  <a:solidFill>
                    <a:srgbClr val="000000"/>
                  </a:solidFill>
                </a:rPr>
              </a:br>
              <a:endParaRPr kumimoji="1" lang="ja-JP" altLang="en-US" sz="1050" dirty="0">
                <a:solidFill>
                  <a:srgbClr val="000000"/>
                </a:solidFill>
              </a:endParaRPr>
            </a:p>
          </p:txBody>
        </p:sp>
        <p:grpSp>
          <p:nvGrpSpPr>
            <p:cNvPr id="20" name="グループ化 19">
              <a:extLst>
                <a:ext uri="{FF2B5EF4-FFF2-40B4-BE49-F238E27FC236}">
                  <a16:creationId xmlns:a16="http://schemas.microsoft.com/office/drawing/2014/main" id="{286C6134-E3DC-4845-912C-EA95FAEE07FB}"/>
                </a:ext>
              </a:extLst>
            </p:cNvPr>
            <p:cNvGrpSpPr/>
            <p:nvPr/>
          </p:nvGrpSpPr>
          <p:grpSpPr>
            <a:xfrm>
              <a:off x="2677156" y="2483803"/>
              <a:ext cx="7474906" cy="298586"/>
              <a:chOff x="831272" y="3105858"/>
              <a:chExt cx="2466736" cy="298586"/>
            </a:xfrm>
          </p:grpSpPr>
          <p:sp>
            <p:nvSpPr>
              <p:cNvPr id="21" name="テキスト ボックス 20">
                <a:extLst>
                  <a:ext uri="{FF2B5EF4-FFF2-40B4-BE49-F238E27FC236}">
                    <a16:creationId xmlns:a16="http://schemas.microsoft.com/office/drawing/2014/main" id="{B890D507-CF80-499F-A2AB-4F5BA0F4EA7A}"/>
                  </a:ext>
                </a:extLst>
              </p:cNvPr>
              <p:cNvSpPr txBox="1"/>
              <p:nvPr/>
            </p:nvSpPr>
            <p:spPr>
              <a:xfrm>
                <a:off x="831272" y="3105858"/>
                <a:ext cx="2466109" cy="240066"/>
              </a:xfrm>
              <a:prstGeom prst="rect">
                <a:avLst/>
              </a:prstGeom>
              <a:noFill/>
            </p:spPr>
            <p:txBody>
              <a:bodyPr wrap="square" lIns="0" tIns="0" rIns="0" bIns="0" rtlCol="0">
                <a:spAutoFit/>
              </a:bodyPr>
              <a:lstStyle/>
              <a:p>
                <a:pPr algn="ctr" defTabSz="1007772" fontAlgn="ctr">
                  <a:lnSpc>
                    <a:spcPct val="130000"/>
                  </a:lnSpc>
                  <a:spcAft>
                    <a:spcPts val="900"/>
                  </a:spcAft>
                  <a:buClr>
                    <a:srgbClr val="000000"/>
                  </a:buClr>
                </a:pPr>
                <a:r>
                  <a:rPr kumimoji="1" lang="ja-JP" altLang="en-US" sz="1200" dirty="0">
                    <a:solidFill>
                      <a:srgbClr val="000000"/>
                    </a:solidFill>
                  </a:rPr>
                  <a:t>作成方法</a:t>
                </a:r>
              </a:p>
            </p:txBody>
          </p:sp>
          <p:cxnSp>
            <p:nvCxnSpPr>
              <p:cNvPr id="22" name="直線コネクタ 21">
                <a:extLst>
                  <a:ext uri="{FF2B5EF4-FFF2-40B4-BE49-F238E27FC236}">
                    <a16:creationId xmlns:a16="http://schemas.microsoft.com/office/drawing/2014/main" id="{62EC6070-31D5-4333-BBC7-58A056B769F4}"/>
                  </a:ext>
                </a:extLst>
              </p:cNvPr>
              <p:cNvCxnSpPr>
                <a:cxnSpLocks/>
              </p:cNvCxnSpPr>
              <p:nvPr/>
            </p:nvCxnSpPr>
            <p:spPr>
              <a:xfrm>
                <a:off x="831272" y="3404444"/>
                <a:ext cx="2466736" cy="0"/>
              </a:xfrm>
              <a:prstGeom prst="line">
                <a:avLst/>
              </a:prstGeom>
              <a:ln cap="sq">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6" name="グループ化 35">
            <a:extLst>
              <a:ext uri="{FF2B5EF4-FFF2-40B4-BE49-F238E27FC236}">
                <a16:creationId xmlns:a16="http://schemas.microsoft.com/office/drawing/2014/main" id="{749C0712-8CC9-41E1-8D11-310472E1DB64}"/>
              </a:ext>
            </a:extLst>
          </p:cNvPr>
          <p:cNvGrpSpPr/>
          <p:nvPr/>
        </p:nvGrpSpPr>
        <p:grpSpPr>
          <a:xfrm>
            <a:off x="2745261" y="4706548"/>
            <a:ext cx="6600696" cy="1557890"/>
            <a:chOff x="3099937" y="4706548"/>
            <a:chExt cx="6600696" cy="1557890"/>
          </a:xfrm>
        </p:grpSpPr>
        <p:cxnSp>
          <p:nvCxnSpPr>
            <p:cNvPr id="29" name="直線コネクタ 28">
              <a:extLst>
                <a:ext uri="{FF2B5EF4-FFF2-40B4-BE49-F238E27FC236}">
                  <a16:creationId xmlns:a16="http://schemas.microsoft.com/office/drawing/2014/main" id="{0688633F-4B7F-4F96-BA8C-805CF7CD9D9B}"/>
                </a:ext>
              </a:extLst>
            </p:cNvPr>
            <p:cNvCxnSpPr>
              <a:cxnSpLocks/>
              <a:stCxn id="27" idx="1"/>
              <a:endCxn id="30" idx="3"/>
            </p:cNvCxnSpPr>
            <p:nvPr/>
          </p:nvCxnSpPr>
          <p:spPr>
            <a:xfrm flipH="1" flipV="1">
              <a:off x="5344163" y="5746927"/>
              <a:ext cx="329599" cy="207043"/>
            </a:xfrm>
            <a:prstGeom prst="line">
              <a:avLst/>
            </a:prstGeom>
            <a:ln cap="sq">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nvGrpSpPr>
            <p:cNvPr id="35" name="グループ化 34">
              <a:extLst>
                <a:ext uri="{FF2B5EF4-FFF2-40B4-BE49-F238E27FC236}">
                  <a16:creationId xmlns:a16="http://schemas.microsoft.com/office/drawing/2014/main" id="{72DA8EF4-D1AC-44FA-8F92-20E8B49987C6}"/>
                </a:ext>
              </a:extLst>
            </p:cNvPr>
            <p:cNvGrpSpPr/>
            <p:nvPr/>
          </p:nvGrpSpPr>
          <p:grpSpPr>
            <a:xfrm>
              <a:off x="3099937" y="4706548"/>
              <a:ext cx="6600696" cy="1557890"/>
              <a:chOff x="3099937" y="4706548"/>
              <a:chExt cx="6600696" cy="1557890"/>
            </a:xfrm>
          </p:grpSpPr>
          <p:pic>
            <p:nvPicPr>
              <p:cNvPr id="26" name="図 25">
                <a:extLst>
                  <a:ext uri="{FF2B5EF4-FFF2-40B4-BE49-F238E27FC236}">
                    <a16:creationId xmlns:a16="http://schemas.microsoft.com/office/drawing/2014/main" id="{C768D83E-B539-437B-ACB6-2EE522EF44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41963" y="4706548"/>
                <a:ext cx="4158670" cy="1557890"/>
              </a:xfrm>
              <a:prstGeom prst="rect">
                <a:avLst/>
              </a:prstGeom>
              <a:ln>
                <a:solidFill>
                  <a:schemeClr val="bg1">
                    <a:lumMod val="75000"/>
                  </a:schemeClr>
                </a:solidFill>
              </a:ln>
            </p:spPr>
          </p:pic>
          <p:sp>
            <p:nvSpPr>
              <p:cNvPr id="27" name="正方形/長方形 26">
                <a:extLst>
                  <a:ext uri="{FF2B5EF4-FFF2-40B4-BE49-F238E27FC236}">
                    <a16:creationId xmlns:a16="http://schemas.microsoft.com/office/drawing/2014/main" id="{326D9AC1-225B-4BF6-83EE-7FACD83A65BB}"/>
                  </a:ext>
                </a:extLst>
              </p:cNvPr>
              <p:cNvSpPr/>
              <p:nvPr/>
            </p:nvSpPr>
            <p:spPr>
              <a:xfrm>
                <a:off x="5673762" y="5643502"/>
                <a:ext cx="4026871" cy="620936"/>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0" name="正方形/長方形 29">
                <a:extLst>
                  <a:ext uri="{FF2B5EF4-FFF2-40B4-BE49-F238E27FC236}">
                    <a16:creationId xmlns:a16="http://schemas.microsoft.com/office/drawing/2014/main" id="{34A1BE16-DC69-48DA-9B05-74C5B1D9E23A}"/>
                  </a:ext>
                </a:extLst>
              </p:cNvPr>
              <p:cNvSpPr/>
              <p:nvPr/>
            </p:nvSpPr>
            <p:spPr>
              <a:xfrm>
                <a:off x="3099937" y="5436459"/>
                <a:ext cx="2244226" cy="620936"/>
              </a:xfrm>
              <a:prstGeom prst="rect">
                <a:avLst/>
              </a:prstGeom>
              <a:noFill/>
              <a:ln w="63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100" dirty="0">
                    <a:solidFill>
                      <a:srgbClr val="FF0000"/>
                    </a:solidFill>
                  </a:rPr>
                  <a:t>必要事項を電子ファイル上で入力してください。</a:t>
                </a:r>
              </a:p>
            </p:txBody>
          </p:sp>
        </p:grpSp>
      </p:grpSp>
    </p:spTree>
    <p:extLst>
      <p:ext uri="{BB962C8B-B14F-4D97-AF65-F5344CB8AC3E}">
        <p14:creationId xmlns:p14="http://schemas.microsoft.com/office/powerpoint/2010/main" val="21824659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F0CCEB79-68C4-F785-A3F3-EE6847957570}"/>
              </a:ext>
            </a:extLst>
          </p:cNvPr>
          <p:cNvSpPr>
            <a:spLocks noGrp="1"/>
          </p:cNvSpPr>
          <p:nvPr>
            <p:ph type="body" sz="quarter" idx="20"/>
          </p:nvPr>
        </p:nvSpPr>
        <p:spPr>
          <a:xfrm>
            <a:off x="538163" y="6821157"/>
            <a:ext cx="9612000" cy="270843"/>
          </a:xfrm>
        </p:spPr>
        <p:txBody>
          <a:bodyPr>
            <a:spAutoFit/>
          </a:bodyPr>
          <a:lstStyle/>
          <a:p>
            <a:r>
              <a:rPr lang="ja-JP" altLang="en-US" dirty="0"/>
              <a:t>出所）登記情報提供サービス　ホームページトップ画面</a:t>
            </a:r>
            <a:r>
              <a:rPr lang="en-US" altLang="ja-JP" dirty="0"/>
              <a:t/>
            </a:r>
            <a:br>
              <a:rPr lang="en-US" altLang="ja-JP" dirty="0"/>
            </a:br>
            <a:r>
              <a:rPr lang="ja-JP" altLang="en-US" dirty="0"/>
              <a:t>（</a:t>
            </a:r>
            <a:r>
              <a:rPr lang="en-US" altLang="ja-JP" dirty="0">
                <a:hlinkClick r:id="rId2"/>
              </a:rPr>
              <a:t>https://www1.touki.or.jp/gateway.html</a:t>
            </a:r>
            <a:r>
              <a:rPr lang="ja-JP" altLang="en-US" dirty="0"/>
              <a:t>　閲覧日：令和</a:t>
            </a:r>
            <a:r>
              <a:rPr lang="en-US" altLang="ja-JP" dirty="0"/>
              <a:t>5</a:t>
            </a:r>
            <a:r>
              <a:rPr lang="ja-JP" altLang="en-US" dirty="0"/>
              <a:t>年</a:t>
            </a:r>
            <a:r>
              <a:rPr lang="en-US" altLang="ja-JP" dirty="0"/>
              <a:t>3</a:t>
            </a:r>
            <a:r>
              <a:rPr lang="ja-JP" altLang="en-US" dirty="0"/>
              <a:t>月</a:t>
            </a:r>
            <a:r>
              <a:rPr lang="en-US" altLang="ja-JP" dirty="0"/>
              <a:t>1</a:t>
            </a:r>
            <a:r>
              <a:rPr lang="ja-JP" altLang="en-US" dirty="0"/>
              <a:t>日）</a:t>
            </a:r>
            <a:endParaRPr lang="en-US" altLang="ja-JP" dirty="0"/>
          </a:p>
        </p:txBody>
      </p:sp>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847055"/>
            <a:ext cx="9216000" cy="378180"/>
          </a:xfrm>
        </p:spPr>
        <p:txBody>
          <a:bodyPr>
            <a:noAutofit/>
          </a:bodyPr>
          <a:lstStyle/>
          <a:p>
            <a:r>
              <a:rPr lang="ja-JP" altLang="en-US" dirty="0"/>
              <a:t>登記情報提供サービスの利用方法</a:t>
            </a:r>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ja-JP" altLang="en-US" dirty="0"/>
              <a:t>１</a:t>
            </a:r>
            <a:r>
              <a:rPr lang="en-US" altLang="ja-JP" dirty="0"/>
              <a:t>.</a:t>
            </a:r>
            <a:r>
              <a:rPr lang="ja-JP" altLang="en-US" dirty="0"/>
              <a:t>４</a:t>
            </a:r>
            <a:r>
              <a:rPr lang="en-US" altLang="ja-JP" dirty="0"/>
              <a:t> </a:t>
            </a:r>
            <a:r>
              <a:rPr lang="ja-JP" altLang="en-US" dirty="0"/>
              <a:t>添付書類（電子ファイル）の準備</a:t>
            </a:r>
          </a:p>
        </p:txBody>
      </p:sp>
      <p:pic>
        <p:nvPicPr>
          <p:cNvPr id="8" name="図 7">
            <a:extLst>
              <a:ext uri="{FF2B5EF4-FFF2-40B4-BE49-F238E27FC236}">
                <a16:creationId xmlns:a16="http://schemas.microsoft.com/office/drawing/2014/main" id="{FEC57F2A-DD9C-6E07-BC8E-A81D992DE2C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45792" y="2358058"/>
            <a:ext cx="7996741" cy="4365922"/>
          </a:xfrm>
          <a:prstGeom prst="rect">
            <a:avLst/>
          </a:prstGeom>
          <a:ln>
            <a:solidFill>
              <a:schemeClr val="bg1">
                <a:lumMod val="75000"/>
              </a:schemeClr>
            </a:solidFill>
          </a:ln>
        </p:spPr>
      </p:pic>
      <p:grpSp>
        <p:nvGrpSpPr>
          <p:cNvPr id="9" name="グループ化 8">
            <a:extLst>
              <a:ext uri="{FF2B5EF4-FFF2-40B4-BE49-F238E27FC236}">
                <a16:creationId xmlns:a16="http://schemas.microsoft.com/office/drawing/2014/main" id="{6DA035D9-6108-1DB3-10D1-AD71F3D9BA1B}"/>
              </a:ext>
            </a:extLst>
          </p:cNvPr>
          <p:cNvGrpSpPr/>
          <p:nvPr/>
        </p:nvGrpSpPr>
        <p:grpSpPr>
          <a:xfrm>
            <a:off x="5449715" y="5198090"/>
            <a:ext cx="4306191" cy="1452134"/>
            <a:chOff x="5673763" y="4874832"/>
            <a:chExt cx="4306191" cy="1452134"/>
          </a:xfrm>
        </p:grpSpPr>
        <p:cxnSp>
          <p:nvCxnSpPr>
            <p:cNvPr id="10" name="直線コネクタ 9">
              <a:extLst>
                <a:ext uri="{FF2B5EF4-FFF2-40B4-BE49-F238E27FC236}">
                  <a16:creationId xmlns:a16="http://schemas.microsoft.com/office/drawing/2014/main" id="{C6FC0E94-98A7-C519-62BF-2F0CF3467750}"/>
                </a:ext>
              </a:extLst>
            </p:cNvPr>
            <p:cNvCxnSpPr>
              <a:cxnSpLocks/>
              <a:stCxn id="14" idx="0"/>
              <a:endCxn id="15" idx="1"/>
            </p:cNvCxnSpPr>
            <p:nvPr/>
          </p:nvCxnSpPr>
          <p:spPr>
            <a:xfrm flipV="1">
              <a:off x="6569589" y="5185300"/>
              <a:ext cx="579601" cy="458201"/>
            </a:xfrm>
            <a:prstGeom prst="line">
              <a:avLst/>
            </a:prstGeom>
            <a:ln cap="sq">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nvGrpSpPr>
            <p:cNvPr id="12" name="グループ化 11">
              <a:extLst>
                <a:ext uri="{FF2B5EF4-FFF2-40B4-BE49-F238E27FC236}">
                  <a16:creationId xmlns:a16="http://schemas.microsoft.com/office/drawing/2014/main" id="{E3A2AB1C-6EC9-EA3F-324D-4FEA1AD8746E}"/>
                </a:ext>
              </a:extLst>
            </p:cNvPr>
            <p:cNvGrpSpPr/>
            <p:nvPr/>
          </p:nvGrpSpPr>
          <p:grpSpPr>
            <a:xfrm>
              <a:off x="5673763" y="4874832"/>
              <a:ext cx="4306191" cy="1452134"/>
              <a:chOff x="5673763" y="4874832"/>
              <a:chExt cx="4306191" cy="1452134"/>
            </a:xfrm>
          </p:grpSpPr>
          <p:sp>
            <p:nvSpPr>
              <p:cNvPr id="14" name="正方形/長方形 13">
                <a:extLst>
                  <a:ext uri="{FF2B5EF4-FFF2-40B4-BE49-F238E27FC236}">
                    <a16:creationId xmlns:a16="http://schemas.microsoft.com/office/drawing/2014/main" id="{F0EA8283-6215-2F97-D5DF-2D6991216B02}"/>
                  </a:ext>
                </a:extLst>
              </p:cNvPr>
              <p:cNvSpPr/>
              <p:nvPr/>
            </p:nvSpPr>
            <p:spPr>
              <a:xfrm>
                <a:off x="5673763" y="5643501"/>
                <a:ext cx="1791652" cy="683465"/>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5" name="正方形/長方形 14">
                <a:extLst>
                  <a:ext uri="{FF2B5EF4-FFF2-40B4-BE49-F238E27FC236}">
                    <a16:creationId xmlns:a16="http://schemas.microsoft.com/office/drawing/2014/main" id="{C6ABDADD-A593-425E-2AA2-858F8F5FA4B4}"/>
                  </a:ext>
                </a:extLst>
              </p:cNvPr>
              <p:cNvSpPr/>
              <p:nvPr/>
            </p:nvSpPr>
            <p:spPr>
              <a:xfrm>
                <a:off x="7149190" y="4874832"/>
                <a:ext cx="2830764" cy="620936"/>
              </a:xfrm>
              <a:prstGeom prst="rect">
                <a:avLst/>
              </a:prstGeom>
              <a:solidFill>
                <a:schemeClr val="bg1"/>
              </a:solidFill>
              <a:ln w="63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100" dirty="0">
                    <a:solidFill>
                      <a:srgbClr val="FF0000"/>
                    </a:solidFill>
                  </a:rPr>
                  <a:t>法人利用の「利用申込」を選択してください</a:t>
                </a:r>
              </a:p>
            </p:txBody>
          </p:sp>
        </p:grpSp>
      </p:grpSp>
      <p:sp>
        <p:nvSpPr>
          <p:cNvPr id="23" name="コンテンツ プレースホルダー 5">
            <a:extLst>
              <a:ext uri="{FF2B5EF4-FFF2-40B4-BE49-F238E27FC236}">
                <a16:creationId xmlns:a16="http://schemas.microsoft.com/office/drawing/2014/main" id="{34321D23-4CE4-2AF7-51BF-742BFE240B6E}"/>
              </a:ext>
            </a:extLst>
          </p:cNvPr>
          <p:cNvSpPr txBox="1">
            <a:spLocks/>
          </p:cNvSpPr>
          <p:nvPr/>
        </p:nvSpPr>
        <p:spPr>
          <a:xfrm>
            <a:off x="539904" y="1665370"/>
            <a:ext cx="9612001" cy="590931"/>
          </a:xfrm>
          <a:prstGeom prst="rect">
            <a:avLst/>
          </a:prstGeom>
        </p:spPr>
        <p:txBody>
          <a:bodyPr vert="horz" wrap="square" lIns="0" tIns="0" rIns="0" bIns="0" rtlCol="0" anchor="b" anchorCtr="0">
            <a:spAutoFit/>
          </a:bodyPr>
          <a:lstStyle>
            <a:lvl1pPr marL="0" marR="0" indent="0" algn="l" defTabSz="1007772" rtl="0" eaLnBrk="1" fontAlgn="ctr" latinLnBrk="0" hangingPunct="1">
              <a:lnSpc>
                <a:spcPct val="120000"/>
              </a:lnSpc>
              <a:spcBef>
                <a:spcPts val="0"/>
              </a:spcBef>
              <a:spcAft>
                <a:spcPts val="600"/>
              </a:spcAft>
              <a:buClr>
                <a:schemeClr val="tx2"/>
              </a:buClr>
              <a:buSzTx/>
              <a:buFont typeface="Arial" panose="020B0604020202020204" pitchFamily="34" charset="0"/>
              <a:buNone/>
              <a:tabLst/>
              <a:defRPr kumimoji="1" sz="1600" b="1" kern="1200" spc="100" baseline="0">
                <a:solidFill>
                  <a:schemeClr val="accent2"/>
                </a:solidFill>
                <a:latin typeface="+mj-ea"/>
                <a:ea typeface="+mj-ea"/>
                <a:cs typeface="+mn-cs"/>
              </a:defRPr>
            </a:lvl1pPr>
            <a:lvl2pPr marL="360000" marR="0" indent="-180000" algn="l" defTabSz="1007772" rtl="0" eaLnBrk="1" fontAlgn="auto" latinLnBrk="0" hangingPunct="1">
              <a:lnSpc>
                <a:spcPct val="120000"/>
              </a:lnSpc>
              <a:spcBef>
                <a:spcPts val="0"/>
              </a:spcBef>
              <a:spcAft>
                <a:spcPts val="6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6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登記情報提供サービスの利用開始にあたり、管理者ＩＤと初期登録パスワードを取得してください。</a:t>
            </a:r>
            <a:r>
              <a:rPr lang="en-US" altLang="ja-JP" dirty="0"/>
              <a:t/>
            </a:r>
            <a:br>
              <a:rPr lang="en-US" altLang="ja-JP" dirty="0"/>
            </a:br>
            <a:r>
              <a:rPr lang="ja-JP" altLang="en-US" dirty="0"/>
              <a:t>登記情報提供サービスのホームページトップ画面から、法人利用の「利用申込」を選択してください。</a:t>
            </a:r>
          </a:p>
        </p:txBody>
      </p:sp>
    </p:spTree>
    <p:extLst>
      <p:ext uri="{BB962C8B-B14F-4D97-AF65-F5344CB8AC3E}">
        <p14:creationId xmlns:p14="http://schemas.microsoft.com/office/powerpoint/2010/main" val="30371546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847055"/>
            <a:ext cx="9216000" cy="378180"/>
          </a:xfrm>
        </p:spPr>
        <p:txBody>
          <a:bodyPr>
            <a:noAutofit/>
          </a:bodyPr>
          <a:lstStyle/>
          <a:p>
            <a:r>
              <a:rPr lang="ja-JP" altLang="en-US" dirty="0"/>
              <a:t>登記情報提供サービスの利用方法</a:t>
            </a:r>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ja-JP" altLang="en-US" dirty="0"/>
              <a:t>１</a:t>
            </a:r>
            <a:r>
              <a:rPr lang="en-US" altLang="ja-JP" dirty="0"/>
              <a:t>.</a:t>
            </a:r>
            <a:r>
              <a:rPr lang="ja-JP" altLang="en-US" dirty="0"/>
              <a:t>４</a:t>
            </a:r>
            <a:r>
              <a:rPr lang="en-US" altLang="ja-JP" dirty="0"/>
              <a:t> </a:t>
            </a:r>
            <a:r>
              <a:rPr lang="ja-JP" altLang="en-US" dirty="0"/>
              <a:t>添付書類（電子ファイル）の準備</a:t>
            </a:r>
          </a:p>
        </p:txBody>
      </p:sp>
      <p:pic>
        <p:nvPicPr>
          <p:cNvPr id="6" name="図 5">
            <a:extLst>
              <a:ext uri="{FF2B5EF4-FFF2-40B4-BE49-F238E27FC236}">
                <a16:creationId xmlns:a16="http://schemas.microsoft.com/office/drawing/2014/main" id="{A86912DF-BC01-26DB-02E8-AA2E2C29E4D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38163" y="2490242"/>
            <a:ext cx="6920225" cy="4364771"/>
          </a:xfrm>
          <a:prstGeom prst="rect">
            <a:avLst/>
          </a:prstGeom>
          <a:ln>
            <a:solidFill>
              <a:schemeClr val="bg1">
                <a:lumMod val="75000"/>
              </a:schemeClr>
            </a:solidFill>
          </a:ln>
        </p:spPr>
      </p:pic>
      <p:sp>
        <p:nvSpPr>
          <p:cNvPr id="13" name="コンテンツ プレースホルダー 5">
            <a:extLst>
              <a:ext uri="{FF2B5EF4-FFF2-40B4-BE49-F238E27FC236}">
                <a16:creationId xmlns:a16="http://schemas.microsoft.com/office/drawing/2014/main" id="{48109D59-D211-E977-C380-A397D93913D9}"/>
              </a:ext>
            </a:extLst>
          </p:cNvPr>
          <p:cNvSpPr txBox="1">
            <a:spLocks/>
          </p:cNvSpPr>
          <p:nvPr/>
        </p:nvSpPr>
        <p:spPr>
          <a:xfrm>
            <a:off x="539904" y="1502280"/>
            <a:ext cx="9612001" cy="886397"/>
          </a:xfrm>
          <a:prstGeom prst="rect">
            <a:avLst/>
          </a:prstGeom>
        </p:spPr>
        <p:txBody>
          <a:bodyPr vert="horz" wrap="square" lIns="0" tIns="0" rIns="0" bIns="0" rtlCol="0" anchor="b" anchorCtr="0">
            <a:spAutoFit/>
          </a:bodyPr>
          <a:lstStyle>
            <a:lvl1pPr marL="0" marR="0" indent="0" algn="l" defTabSz="1007772" rtl="0" eaLnBrk="1" fontAlgn="ctr" latinLnBrk="0" hangingPunct="1">
              <a:lnSpc>
                <a:spcPct val="120000"/>
              </a:lnSpc>
              <a:spcBef>
                <a:spcPts val="0"/>
              </a:spcBef>
              <a:spcAft>
                <a:spcPts val="600"/>
              </a:spcAft>
              <a:buClr>
                <a:schemeClr val="tx2"/>
              </a:buClr>
              <a:buSzTx/>
              <a:buFont typeface="Arial" panose="020B0604020202020204" pitchFamily="34" charset="0"/>
              <a:buNone/>
              <a:tabLst/>
              <a:defRPr kumimoji="1" sz="1600" b="1" kern="1200" spc="100" baseline="0">
                <a:solidFill>
                  <a:schemeClr val="accent2"/>
                </a:solidFill>
                <a:latin typeface="+mj-ea"/>
                <a:ea typeface="+mj-ea"/>
                <a:cs typeface="+mn-cs"/>
              </a:defRPr>
            </a:lvl1pPr>
            <a:lvl2pPr marL="360000" marR="0" indent="-180000" algn="l" defTabSz="1007772" rtl="0" eaLnBrk="1" fontAlgn="auto" latinLnBrk="0" hangingPunct="1">
              <a:lnSpc>
                <a:spcPct val="120000"/>
              </a:lnSpc>
              <a:spcBef>
                <a:spcPts val="0"/>
              </a:spcBef>
              <a:spcAft>
                <a:spcPts val="6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6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a:t>
            </a:r>
            <a:r>
              <a:rPr lang="zh-TW" altLang="en-US" dirty="0"/>
              <a:t>一般財団法人 民事法務協会　登記情報提供契約約款</a:t>
            </a:r>
            <a:r>
              <a:rPr lang="ja-JP" altLang="en-US" dirty="0"/>
              <a:t>」と「個人情報の取扱いについて」の内容を</a:t>
            </a:r>
            <a:r>
              <a:rPr lang="en-US" altLang="ja-JP" dirty="0"/>
              <a:t/>
            </a:r>
            <a:br>
              <a:rPr lang="en-US" altLang="ja-JP" dirty="0"/>
            </a:br>
            <a:r>
              <a:rPr lang="ja-JP" altLang="en-US" dirty="0"/>
              <a:t>確認し、同意した上で、「登記情報提供サービス法人利用申込書」及び「預金口座振替依頼書」を印刷し，記入押印の上，所定の添付書類とともに送付してください。</a:t>
            </a:r>
            <a:endParaRPr lang="en-US" altLang="ja-JP" dirty="0"/>
          </a:p>
        </p:txBody>
      </p:sp>
      <p:sp>
        <p:nvSpPr>
          <p:cNvPr id="16" name="吹き出し: 角を丸めた四角形 15">
            <a:extLst>
              <a:ext uri="{FF2B5EF4-FFF2-40B4-BE49-F238E27FC236}">
                <a16:creationId xmlns:a16="http://schemas.microsoft.com/office/drawing/2014/main" id="{194A773B-75AE-EB1B-3012-80FFA5B21229}"/>
              </a:ext>
            </a:extLst>
          </p:cNvPr>
          <p:cNvSpPr/>
          <p:nvPr/>
        </p:nvSpPr>
        <p:spPr>
          <a:xfrm>
            <a:off x="8034844" y="2490242"/>
            <a:ext cx="2173456" cy="4364771"/>
          </a:xfrm>
          <a:prstGeom prst="wedgeRoundRectCallout">
            <a:avLst>
              <a:gd name="adj1" fmla="val -32105"/>
              <a:gd name="adj2" fmla="val -40370"/>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nSpc>
                <a:spcPct val="130000"/>
              </a:lnSpc>
              <a:spcAft>
                <a:spcPts val="900"/>
              </a:spcAft>
            </a:pPr>
            <a:r>
              <a:rPr kumimoji="1" lang="ja-JP" altLang="en-US" sz="1200" b="1" u="sng" dirty="0">
                <a:solidFill>
                  <a:srgbClr val="000000"/>
                </a:solidFill>
              </a:rPr>
              <a:t>法人登録完了通知書の</a:t>
            </a:r>
            <a:r>
              <a:rPr kumimoji="1" lang="en-US" altLang="ja-JP" sz="1200" b="1" u="sng" dirty="0">
                <a:solidFill>
                  <a:srgbClr val="000000"/>
                </a:solidFill>
              </a:rPr>
              <a:t/>
            </a:r>
            <a:br>
              <a:rPr kumimoji="1" lang="en-US" altLang="ja-JP" sz="1200" b="1" u="sng" dirty="0">
                <a:solidFill>
                  <a:srgbClr val="000000"/>
                </a:solidFill>
              </a:rPr>
            </a:br>
            <a:r>
              <a:rPr kumimoji="1" lang="ja-JP" altLang="en-US" sz="1200" b="1" u="sng" dirty="0">
                <a:solidFill>
                  <a:srgbClr val="000000"/>
                </a:solidFill>
              </a:rPr>
              <a:t>受領</a:t>
            </a:r>
            <a:endParaRPr kumimoji="1" lang="en-US" altLang="ja-JP" sz="1200" b="1" u="sng" dirty="0">
              <a:solidFill>
                <a:srgbClr val="000000"/>
              </a:solidFill>
            </a:endParaRPr>
          </a:p>
          <a:p>
            <a:pPr>
              <a:lnSpc>
                <a:spcPct val="130000"/>
              </a:lnSpc>
              <a:spcAft>
                <a:spcPts val="900"/>
              </a:spcAft>
            </a:pPr>
            <a:r>
              <a:rPr kumimoji="1" lang="ja-JP" altLang="en-US" sz="1200" dirty="0">
                <a:solidFill>
                  <a:srgbClr val="000000"/>
                </a:solidFill>
              </a:rPr>
              <a:t>申込みを受け付けた後，申込書の「登録完了通知書の宛名」欄に記載された送付先に</a:t>
            </a:r>
            <a:r>
              <a:rPr kumimoji="1" lang="ja-JP" altLang="en-US" sz="1200" dirty="0">
                <a:solidFill>
                  <a:srgbClr val="FF0000"/>
                </a:solidFill>
              </a:rPr>
              <a:t>「登録完了通知書」</a:t>
            </a:r>
            <a:r>
              <a:rPr kumimoji="1" lang="ja-JP" altLang="en-US" sz="1200" dirty="0">
                <a:solidFill>
                  <a:srgbClr val="000000"/>
                </a:solidFill>
              </a:rPr>
              <a:t>を封書で郵送いたします（</a:t>
            </a:r>
            <a:r>
              <a:rPr kumimoji="1" lang="ja-JP" altLang="en-US" sz="1200" dirty="0">
                <a:solidFill>
                  <a:srgbClr val="FF0000"/>
                </a:solidFill>
              </a:rPr>
              <a:t>審査・登録事務等に</a:t>
            </a:r>
            <a:r>
              <a:rPr kumimoji="1" lang="en-US" altLang="ja-JP" sz="1200" dirty="0">
                <a:solidFill>
                  <a:srgbClr val="FF0000"/>
                </a:solidFill>
              </a:rPr>
              <a:t/>
            </a:r>
            <a:br>
              <a:rPr kumimoji="1" lang="en-US" altLang="ja-JP" sz="1200" dirty="0">
                <a:solidFill>
                  <a:srgbClr val="FF0000"/>
                </a:solidFill>
              </a:rPr>
            </a:br>
            <a:r>
              <a:rPr kumimoji="1" lang="en-US" altLang="ja-JP" sz="1200" dirty="0">
                <a:solidFill>
                  <a:srgbClr val="FF0000"/>
                </a:solidFill>
              </a:rPr>
              <a:t>3</a:t>
            </a:r>
            <a:r>
              <a:rPr kumimoji="1" lang="ja-JP" altLang="en-US" sz="1200" dirty="0">
                <a:solidFill>
                  <a:srgbClr val="FF0000"/>
                </a:solidFill>
              </a:rPr>
              <a:t>，</a:t>
            </a:r>
            <a:r>
              <a:rPr kumimoji="1" lang="en-US" altLang="ja-JP" sz="1200" dirty="0">
                <a:solidFill>
                  <a:srgbClr val="FF0000"/>
                </a:solidFill>
              </a:rPr>
              <a:t>4</a:t>
            </a:r>
            <a:r>
              <a:rPr kumimoji="1" lang="ja-JP" altLang="en-US" sz="1200" dirty="0">
                <a:solidFill>
                  <a:srgbClr val="FF0000"/>
                </a:solidFill>
              </a:rPr>
              <a:t>週間程度の期間を要します</a:t>
            </a:r>
            <a:r>
              <a:rPr kumimoji="1" lang="ja-JP" altLang="en-US" sz="1200" dirty="0">
                <a:solidFill>
                  <a:srgbClr val="000000"/>
                </a:solidFill>
              </a:rPr>
              <a:t>。）。</a:t>
            </a:r>
          </a:p>
          <a:p>
            <a:pPr>
              <a:lnSpc>
                <a:spcPct val="130000"/>
              </a:lnSpc>
              <a:spcAft>
                <a:spcPts val="900"/>
              </a:spcAft>
            </a:pPr>
            <a:r>
              <a:rPr kumimoji="1" lang="ja-JP" altLang="en-US" sz="1200" dirty="0">
                <a:solidFill>
                  <a:srgbClr val="000000"/>
                </a:solidFill>
              </a:rPr>
              <a:t>　なお，登録完了通知書には，管理者ＩＤと初期登録パスワードが記載されていますので、大切に保管・管理してください。</a:t>
            </a:r>
            <a:endParaRPr kumimoji="1" lang="en-US" altLang="ja-JP" sz="1200" dirty="0">
              <a:solidFill>
                <a:srgbClr val="000000"/>
              </a:solidFill>
            </a:endParaRPr>
          </a:p>
        </p:txBody>
      </p:sp>
      <p:sp>
        <p:nvSpPr>
          <p:cNvPr id="17" name="二等辺三角形 16">
            <a:extLst>
              <a:ext uri="{FF2B5EF4-FFF2-40B4-BE49-F238E27FC236}">
                <a16:creationId xmlns:a16="http://schemas.microsoft.com/office/drawing/2014/main" id="{24C1EEB7-300A-6FB4-DA6A-CC0E771B5AB7}"/>
              </a:ext>
            </a:extLst>
          </p:cNvPr>
          <p:cNvSpPr/>
          <p:nvPr/>
        </p:nvSpPr>
        <p:spPr>
          <a:xfrm rot="5400000">
            <a:off x="7045197" y="4726497"/>
            <a:ext cx="1402838" cy="270843"/>
          </a:xfrm>
          <a:prstGeom prst="triangle">
            <a:avLst/>
          </a:prstGeom>
          <a:solidFill>
            <a:srgbClr val="E3ECFD"/>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lnSpc>
                <a:spcPct val="130000"/>
              </a:lnSpc>
              <a:spcAft>
                <a:spcPts val="900"/>
              </a:spcAft>
            </a:pPr>
            <a:endParaRPr kumimoji="1" lang="ja-JP" altLang="en-US" sz="1200" dirty="0">
              <a:solidFill>
                <a:srgbClr val="000000"/>
              </a:solidFill>
            </a:endParaRPr>
          </a:p>
        </p:txBody>
      </p:sp>
      <p:sp>
        <p:nvSpPr>
          <p:cNvPr id="10" name="テキスト プレースホルダー 6">
            <a:extLst>
              <a:ext uri="{FF2B5EF4-FFF2-40B4-BE49-F238E27FC236}">
                <a16:creationId xmlns:a16="http://schemas.microsoft.com/office/drawing/2014/main" id="{E5E0FF2B-F0D1-9FE5-ABA2-B8DF4DC02B9F}"/>
              </a:ext>
            </a:extLst>
          </p:cNvPr>
          <p:cNvSpPr txBox="1">
            <a:spLocks/>
          </p:cNvSpPr>
          <p:nvPr/>
        </p:nvSpPr>
        <p:spPr>
          <a:xfrm>
            <a:off x="538163" y="6821157"/>
            <a:ext cx="9612000" cy="270843"/>
          </a:xfrm>
          <a:prstGeom prst="rect">
            <a:avLst/>
          </a:prstGeom>
        </p:spPr>
        <p:txBody>
          <a:bodyPr vert="horz" wrap="square" lIns="0" tIns="0" rIns="0" bIns="0" rtlCol="0" anchor="b" anchorCtr="0">
            <a:spAutoFit/>
          </a:bodyPr>
          <a:lstStyle>
            <a:lvl1pPr marL="252000" marR="0" indent="-252000" algn="l" defTabSz="1007772" rtl="0" eaLnBrk="1" fontAlgn="ctr" latinLnBrk="0" hangingPunct="1">
              <a:lnSpc>
                <a:spcPct val="110000"/>
              </a:lnSpc>
              <a:spcBef>
                <a:spcPts val="0"/>
              </a:spcBef>
              <a:spcAft>
                <a:spcPts val="0"/>
              </a:spcAft>
              <a:buClr>
                <a:schemeClr val="tx2"/>
              </a:buClr>
              <a:buSzTx/>
              <a:buFont typeface="Wingdings" panose="05000000000000000000" pitchFamily="2" charset="2"/>
              <a:buNone/>
              <a:tabLst/>
              <a:defRPr kumimoji="1" sz="800" b="0" kern="1200" spc="120" baseline="0">
                <a:solidFill>
                  <a:srgbClr val="000000"/>
                </a:solidFill>
                <a:latin typeface="+mn-ea"/>
                <a:ea typeface="+mn-ea"/>
                <a:cs typeface="+mn-cs"/>
              </a:defRPr>
            </a:lvl1pPr>
            <a:lvl2pPr marL="360000" marR="0" indent="-180000" algn="l" defTabSz="1007772" rtl="0" eaLnBrk="1" fontAlgn="auto" latinLnBrk="0" hangingPunct="1">
              <a:lnSpc>
                <a:spcPct val="120000"/>
              </a:lnSpc>
              <a:spcBef>
                <a:spcPts val="0"/>
              </a:spcBef>
              <a:spcAft>
                <a:spcPts val="9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9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出所）登記情報提供サービス　法人利用</a:t>
            </a:r>
            <a:r>
              <a:rPr lang="en-US" altLang="ja-JP" dirty="0"/>
              <a:t/>
            </a:r>
            <a:br>
              <a:rPr lang="en-US" altLang="ja-JP" dirty="0"/>
            </a:br>
            <a:r>
              <a:rPr lang="ja-JP" altLang="en-US" dirty="0"/>
              <a:t>（</a:t>
            </a:r>
            <a:r>
              <a:rPr lang="en-US" altLang="ja-JP" dirty="0">
                <a:hlinkClick r:id="rId3"/>
              </a:rPr>
              <a:t>https://www1.touki.or.jp/use/00-04.html</a:t>
            </a:r>
            <a:r>
              <a:rPr lang="ja-JP" altLang="en-US" dirty="0"/>
              <a:t>　閲覧日：令和</a:t>
            </a:r>
            <a:r>
              <a:rPr lang="en-US" altLang="ja-JP" dirty="0"/>
              <a:t>5</a:t>
            </a:r>
            <a:r>
              <a:rPr lang="ja-JP" altLang="en-US" dirty="0"/>
              <a:t>年</a:t>
            </a:r>
            <a:r>
              <a:rPr lang="en-US" altLang="ja-JP" dirty="0"/>
              <a:t>3</a:t>
            </a:r>
            <a:r>
              <a:rPr lang="ja-JP" altLang="en-US" dirty="0"/>
              <a:t>月</a:t>
            </a:r>
            <a:r>
              <a:rPr lang="en-US" altLang="ja-JP" dirty="0"/>
              <a:t>1</a:t>
            </a:r>
            <a:r>
              <a:rPr lang="ja-JP" altLang="en-US" dirty="0"/>
              <a:t>日）</a:t>
            </a:r>
            <a:endParaRPr lang="en-US" altLang="ja-JP" dirty="0"/>
          </a:p>
        </p:txBody>
      </p:sp>
    </p:spTree>
    <p:extLst>
      <p:ext uri="{BB962C8B-B14F-4D97-AF65-F5344CB8AC3E}">
        <p14:creationId xmlns:p14="http://schemas.microsoft.com/office/powerpoint/2010/main" val="14023357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847055"/>
            <a:ext cx="9216000" cy="378180"/>
          </a:xfrm>
        </p:spPr>
        <p:txBody>
          <a:bodyPr>
            <a:noAutofit/>
          </a:bodyPr>
          <a:lstStyle/>
          <a:p>
            <a:r>
              <a:rPr lang="ja-JP" altLang="en-US" dirty="0"/>
              <a:t>登記情報提供サービスの利用方法</a:t>
            </a:r>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ja-JP" altLang="en-US" dirty="0"/>
              <a:t>１</a:t>
            </a:r>
            <a:r>
              <a:rPr lang="en-US" altLang="ja-JP" dirty="0"/>
              <a:t>.</a:t>
            </a:r>
            <a:r>
              <a:rPr lang="ja-JP" altLang="en-US" dirty="0"/>
              <a:t>４</a:t>
            </a:r>
            <a:r>
              <a:rPr lang="en-US" altLang="ja-JP" dirty="0"/>
              <a:t> </a:t>
            </a:r>
            <a:r>
              <a:rPr lang="ja-JP" altLang="en-US" dirty="0"/>
              <a:t>添付書類（電子ファイル）の準備</a:t>
            </a:r>
          </a:p>
        </p:txBody>
      </p:sp>
      <p:sp>
        <p:nvSpPr>
          <p:cNvPr id="11" name="コンテンツ プレースホルダー 5">
            <a:extLst>
              <a:ext uri="{FF2B5EF4-FFF2-40B4-BE49-F238E27FC236}">
                <a16:creationId xmlns:a16="http://schemas.microsoft.com/office/drawing/2014/main" id="{F7B7F73D-E47A-4915-B6E5-005C718E0E6E}"/>
              </a:ext>
            </a:extLst>
          </p:cNvPr>
          <p:cNvSpPr txBox="1">
            <a:spLocks/>
          </p:cNvSpPr>
          <p:nvPr/>
        </p:nvSpPr>
        <p:spPr>
          <a:xfrm>
            <a:off x="539904" y="1665370"/>
            <a:ext cx="9612001" cy="590931"/>
          </a:xfrm>
          <a:prstGeom prst="rect">
            <a:avLst/>
          </a:prstGeom>
        </p:spPr>
        <p:txBody>
          <a:bodyPr vert="horz" wrap="square" lIns="0" tIns="0" rIns="0" bIns="0" rtlCol="0" anchor="b" anchorCtr="0">
            <a:spAutoFit/>
          </a:bodyPr>
          <a:lstStyle>
            <a:lvl1pPr marL="0" marR="0" indent="0" algn="l" defTabSz="1007772" rtl="0" eaLnBrk="1" fontAlgn="ctr" latinLnBrk="0" hangingPunct="1">
              <a:lnSpc>
                <a:spcPct val="120000"/>
              </a:lnSpc>
              <a:spcBef>
                <a:spcPts val="0"/>
              </a:spcBef>
              <a:spcAft>
                <a:spcPts val="600"/>
              </a:spcAft>
              <a:buClr>
                <a:schemeClr val="tx2"/>
              </a:buClr>
              <a:buSzTx/>
              <a:buFont typeface="Arial" panose="020B0604020202020204" pitchFamily="34" charset="0"/>
              <a:buNone/>
              <a:tabLst/>
              <a:defRPr kumimoji="1" sz="1600" b="1" kern="1200" spc="100" baseline="0">
                <a:solidFill>
                  <a:schemeClr val="accent2"/>
                </a:solidFill>
                <a:latin typeface="+mj-ea"/>
                <a:ea typeface="+mj-ea"/>
                <a:cs typeface="+mn-cs"/>
              </a:defRPr>
            </a:lvl1pPr>
            <a:lvl2pPr marL="360000" marR="0" indent="-180000" algn="l" defTabSz="1007772" rtl="0" eaLnBrk="1" fontAlgn="auto" latinLnBrk="0" hangingPunct="1">
              <a:lnSpc>
                <a:spcPct val="120000"/>
              </a:lnSpc>
              <a:spcBef>
                <a:spcPts val="0"/>
              </a:spcBef>
              <a:spcAft>
                <a:spcPts val="6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6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登記簿情報提供サービスにログインしてください。</a:t>
            </a:r>
            <a:r>
              <a:rPr lang="en-US" altLang="ja-JP" dirty="0"/>
              <a:t>ID</a:t>
            </a:r>
            <a:r>
              <a:rPr lang="ja-JP" altLang="en-US" dirty="0"/>
              <a:t>番号とパスワードが分からない場合は、</a:t>
            </a:r>
            <a:r>
              <a:rPr lang="en-US" altLang="ja-JP" dirty="0"/>
              <a:t/>
            </a:r>
            <a:br>
              <a:rPr lang="en-US" altLang="ja-JP" dirty="0"/>
            </a:br>
            <a:r>
              <a:rPr lang="ja-JP" altLang="en-US" dirty="0"/>
              <a:t>システムの「</a:t>
            </a:r>
            <a:r>
              <a:rPr lang="en-US" altLang="ja-JP" dirty="0"/>
              <a:t>※ID</a:t>
            </a:r>
            <a:r>
              <a:rPr lang="ja-JP" altLang="en-US" dirty="0"/>
              <a:t>・パスワードを忘れてしまった方はこちら」より再度ご確認ください。</a:t>
            </a:r>
          </a:p>
        </p:txBody>
      </p:sp>
      <p:sp>
        <p:nvSpPr>
          <p:cNvPr id="10" name="テキスト プレースホルダー 6">
            <a:extLst>
              <a:ext uri="{FF2B5EF4-FFF2-40B4-BE49-F238E27FC236}">
                <a16:creationId xmlns:a16="http://schemas.microsoft.com/office/drawing/2014/main" id="{9B51C819-8450-AA54-ACAF-EC8C885B4538}"/>
              </a:ext>
            </a:extLst>
          </p:cNvPr>
          <p:cNvSpPr txBox="1">
            <a:spLocks/>
          </p:cNvSpPr>
          <p:nvPr/>
        </p:nvSpPr>
        <p:spPr>
          <a:xfrm>
            <a:off x="538163" y="6821157"/>
            <a:ext cx="9612000" cy="270843"/>
          </a:xfrm>
          <a:prstGeom prst="rect">
            <a:avLst/>
          </a:prstGeom>
        </p:spPr>
        <p:txBody>
          <a:bodyPr vert="horz" wrap="square" lIns="0" tIns="0" rIns="0" bIns="0" rtlCol="0" anchor="b" anchorCtr="0">
            <a:spAutoFit/>
          </a:bodyPr>
          <a:lstStyle>
            <a:lvl1pPr marL="252000" marR="0" indent="-252000" algn="l" defTabSz="1007772" rtl="0" eaLnBrk="1" fontAlgn="ctr" latinLnBrk="0" hangingPunct="1">
              <a:lnSpc>
                <a:spcPct val="110000"/>
              </a:lnSpc>
              <a:spcBef>
                <a:spcPts val="0"/>
              </a:spcBef>
              <a:spcAft>
                <a:spcPts val="0"/>
              </a:spcAft>
              <a:buClr>
                <a:schemeClr val="tx2"/>
              </a:buClr>
              <a:buSzTx/>
              <a:buFont typeface="Wingdings" panose="05000000000000000000" pitchFamily="2" charset="2"/>
              <a:buNone/>
              <a:tabLst/>
              <a:defRPr kumimoji="1" sz="800" b="0" kern="1200" spc="120" baseline="0">
                <a:solidFill>
                  <a:srgbClr val="000000"/>
                </a:solidFill>
                <a:latin typeface="+mn-ea"/>
                <a:ea typeface="+mn-ea"/>
                <a:cs typeface="+mn-cs"/>
              </a:defRPr>
            </a:lvl1pPr>
            <a:lvl2pPr marL="360000" marR="0" indent="-180000" algn="l" defTabSz="1007772" rtl="0" eaLnBrk="1" fontAlgn="auto" latinLnBrk="0" hangingPunct="1">
              <a:lnSpc>
                <a:spcPct val="120000"/>
              </a:lnSpc>
              <a:spcBef>
                <a:spcPts val="0"/>
              </a:spcBef>
              <a:spcAft>
                <a:spcPts val="9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9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出所）登記情報提供サービス　ログイン画面</a:t>
            </a:r>
            <a:r>
              <a:rPr lang="en-US" altLang="ja-JP" dirty="0"/>
              <a:t/>
            </a:r>
            <a:br>
              <a:rPr lang="en-US" altLang="ja-JP" dirty="0"/>
            </a:br>
            <a:r>
              <a:rPr lang="ja-JP" altLang="en-US" dirty="0"/>
              <a:t>（</a:t>
            </a:r>
            <a:r>
              <a:rPr lang="en-US" altLang="ja-JP" dirty="0">
                <a:hlinkClick r:id="rId2"/>
              </a:rPr>
              <a:t>https://www.touki.or.jp/TeikyoUketsuke/</a:t>
            </a:r>
            <a:r>
              <a:rPr lang="ja-JP" altLang="en-US" dirty="0"/>
              <a:t>　閲覧日：令和</a:t>
            </a:r>
            <a:r>
              <a:rPr lang="en-US" altLang="ja-JP" dirty="0"/>
              <a:t>5</a:t>
            </a:r>
            <a:r>
              <a:rPr lang="ja-JP" altLang="en-US" dirty="0"/>
              <a:t>年</a:t>
            </a:r>
            <a:r>
              <a:rPr lang="en-US" altLang="ja-JP" dirty="0"/>
              <a:t>3</a:t>
            </a:r>
            <a:r>
              <a:rPr lang="ja-JP" altLang="en-US" dirty="0"/>
              <a:t>月</a:t>
            </a:r>
            <a:r>
              <a:rPr lang="en-US" altLang="ja-JP" dirty="0"/>
              <a:t>1</a:t>
            </a:r>
            <a:r>
              <a:rPr lang="ja-JP" altLang="en-US" dirty="0"/>
              <a:t>日）</a:t>
            </a:r>
            <a:endParaRPr lang="en-US" altLang="ja-JP" dirty="0"/>
          </a:p>
        </p:txBody>
      </p:sp>
      <p:pic>
        <p:nvPicPr>
          <p:cNvPr id="13" name="図 12">
            <a:extLst>
              <a:ext uri="{FF2B5EF4-FFF2-40B4-BE49-F238E27FC236}">
                <a16:creationId xmlns:a16="http://schemas.microsoft.com/office/drawing/2014/main" id="{A309D094-95D3-55F8-0490-0D904226456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23479" y="2391722"/>
            <a:ext cx="7241367" cy="4066524"/>
          </a:xfrm>
          <a:prstGeom prst="rect">
            <a:avLst/>
          </a:prstGeom>
          <a:ln>
            <a:solidFill>
              <a:schemeClr val="bg1">
                <a:lumMod val="75000"/>
              </a:schemeClr>
            </a:solidFill>
          </a:ln>
        </p:spPr>
      </p:pic>
    </p:spTree>
    <p:extLst>
      <p:ext uri="{BB962C8B-B14F-4D97-AF65-F5344CB8AC3E}">
        <p14:creationId xmlns:p14="http://schemas.microsoft.com/office/powerpoint/2010/main" val="21676170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5">
            <a:extLst>
              <a:ext uri="{FF2B5EF4-FFF2-40B4-BE49-F238E27FC236}">
                <a16:creationId xmlns:a16="http://schemas.microsoft.com/office/drawing/2014/main" id="{E04CBDDB-3D87-16D8-B6EF-05E29F1F709A}"/>
              </a:ext>
            </a:extLst>
          </p:cNvPr>
          <p:cNvSpPr>
            <a:spLocks noGrp="1"/>
          </p:cNvSpPr>
          <p:nvPr>
            <p:ph idx="15"/>
          </p:nvPr>
        </p:nvSpPr>
        <p:spPr>
          <a:xfrm>
            <a:off x="539904" y="1785733"/>
            <a:ext cx="9612001" cy="295466"/>
          </a:xfrm>
        </p:spPr>
        <p:txBody>
          <a:bodyPr>
            <a:spAutoFit/>
          </a:bodyPr>
          <a:lstStyle/>
          <a:p>
            <a:r>
              <a:rPr lang="ja-JP" altLang="en-US" dirty="0"/>
              <a:t>「請求情報受付メニュー」画面で「商業・法人請求」をクリックしてください。</a:t>
            </a:r>
          </a:p>
        </p:txBody>
      </p:sp>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847055"/>
            <a:ext cx="9216000" cy="378180"/>
          </a:xfrm>
        </p:spPr>
        <p:txBody>
          <a:bodyPr>
            <a:noAutofit/>
          </a:bodyPr>
          <a:lstStyle/>
          <a:p>
            <a:r>
              <a:rPr lang="ja-JP" altLang="en-US" dirty="0"/>
              <a:t>登記情報提供サービスの利用方法</a:t>
            </a:r>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ja-JP" altLang="en-US" dirty="0"/>
              <a:t>１</a:t>
            </a:r>
            <a:r>
              <a:rPr lang="en-US" altLang="ja-JP" dirty="0"/>
              <a:t>.</a:t>
            </a:r>
            <a:r>
              <a:rPr lang="ja-JP" altLang="en-US" dirty="0"/>
              <a:t>４</a:t>
            </a:r>
            <a:r>
              <a:rPr lang="en-US" altLang="ja-JP" dirty="0"/>
              <a:t> </a:t>
            </a:r>
            <a:r>
              <a:rPr lang="ja-JP" altLang="en-US" dirty="0"/>
              <a:t>添付書類（電子ファイル）の準備</a:t>
            </a:r>
          </a:p>
        </p:txBody>
      </p:sp>
      <p:pic>
        <p:nvPicPr>
          <p:cNvPr id="8" name="図 7">
            <a:extLst>
              <a:ext uri="{FF2B5EF4-FFF2-40B4-BE49-F238E27FC236}">
                <a16:creationId xmlns:a16="http://schemas.microsoft.com/office/drawing/2014/main" id="{E8E52C26-DA38-4A71-800C-364B2BE652C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20073" y="2748742"/>
            <a:ext cx="8851665" cy="3250570"/>
          </a:xfrm>
          <a:prstGeom prst="rect">
            <a:avLst/>
          </a:prstGeom>
        </p:spPr>
      </p:pic>
      <p:sp>
        <p:nvSpPr>
          <p:cNvPr id="2" name="テキスト プレースホルダー 6">
            <a:extLst>
              <a:ext uri="{FF2B5EF4-FFF2-40B4-BE49-F238E27FC236}">
                <a16:creationId xmlns:a16="http://schemas.microsoft.com/office/drawing/2014/main" id="{B1AD5D06-6EE8-5DCB-F143-CC6ACE1CC4AC}"/>
              </a:ext>
            </a:extLst>
          </p:cNvPr>
          <p:cNvSpPr txBox="1">
            <a:spLocks/>
          </p:cNvSpPr>
          <p:nvPr/>
        </p:nvSpPr>
        <p:spPr>
          <a:xfrm>
            <a:off x="538163" y="6821157"/>
            <a:ext cx="9612000" cy="270843"/>
          </a:xfrm>
          <a:prstGeom prst="rect">
            <a:avLst/>
          </a:prstGeom>
        </p:spPr>
        <p:txBody>
          <a:bodyPr vert="horz" wrap="square" lIns="0" tIns="0" rIns="0" bIns="0" rtlCol="0" anchor="b" anchorCtr="0">
            <a:spAutoFit/>
          </a:bodyPr>
          <a:lstStyle>
            <a:lvl1pPr marL="252000" marR="0" indent="-252000" algn="l" defTabSz="1007772" rtl="0" eaLnBrk="1" fontAlgn="ctr" latinLnBrk="0" hangingPunct="1">
              <a:lnSpc>
                <a:spcPct val="110000"/>
              </a:lnSpc>
              <a:spcBef>
                <a:spcPts val="0"/>
              </a:spcBef>
              <a:spcAft>
                <a:spcPts val="0"/>
              </a:spcAft>
              <a:buClr>
                <a:schemeClr val="tx2"/>
              </a:buClr>
              <a:buSzTx/>
              <a:buFont typeface="Wingdings" panose="05000000000000000000" pitchFamily="2" charset="2"/>
              <a:buNone/>
              <a:tabLst/>
              <a:defRPr kumimoji="1" sz="800" b="0" kern="1200" spc="120" baseline="0">
                <a:solidFill>
                  <a:srgbClr val="000000"/>
                </a:solidFill>
                <a:latin typeface="+mn-ea"/>
                <a:ea typeface="+mn-ea"/>
                <a:cs typeface="+mn-cs"/>
              </a:defRPr>
            </a:lvl1pPr>
            <a:lvl2pPr marL="360000" marR="0" indent="-180000" algn="l" defTabSz="1007772" rtl="0" eaLnBrk="1" fontAlgn="auto" latinLnBrk="0" hangingPunct="1">
              <a:lnSpc>
                <a:spcPct val="120000"/>
              </a:lnSpc>
              <a:spcBef>
                <a:spcPts val="0"/>
              </a:spcBef>
              <a:spcAft>
                <a:spcPts val="9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9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出所）登記情報提供サービス　商業・法人登記情報請求画面</a:t>
            </a:r>
            <a:r>
              <a:rPr lang="en-US" altLang="ja-JP" dirty="0"/>
              <a:t/>
            </a:r>
            <a:br>
              <a:rPr lang="en-US" altLang="ja-JP" dirty="0"/>
            </a:br>
            <a:r>
              <a:rPr lang="ja-JP" altLang="en-US" dirty="0"/>
              <a:t>（</a:t>
            </a:r>
            <a:r>
              <a:rPr lang="en-US" altLang="ja-JP" dirty="0">
                <a:hlinkClick r:id="rId3"/>
              </a:rPr>
              <a:t>https://www1.touki.or.jp/operate/03-07.html</a:t>
            </a:r>
            <a:r>
              <a:rPr lang="ja-JP" altLang="en-US" dirty="0"/>
              <a:t>　閲覧日：令和</a:t>
            </a:r>
            <a:r>
              <a:rPr lang="en-US" altLang="ja-JP" dirty="0"/>
              <a:t>5</a:t>
            </a:r>
            <a:r>
              <a:rPr lang="ja-JP" altLang="en-US" dirty="0"/>
              <a:t>年</a:t>
            </a:r>
            <a:r>
              <a:rPr lang="en-US" altLang="ja-JP" dirty="0"/>
              <a:t>3</a:t>
            </a:r>
            <a:r>
              <a:rPr lang="ja-JP" altLang="en-US" dirty="0"/>
              <a:t>月</a:t>
            </a:r>
            <a:r>
              <a:rPr lang="en-US" altLang="ja-JP" dirty="0"/>
              <a:t>1</a:t>
            </a:r>
            <a:r>
              <a:rPr lang="ja-JP" altLang="en-US" dirty="0"/>
              <a:t>日）</a:t>
            </a:r>
            <a:endParaRPr lang="en-US" altLang="ja-JP" dirty="0"/>
          </a:p>
        </p:txBody>
      </p:sp>
    </p:spTree>
    <p:extLst>
      <p:ext uri="{BB962C8B-B14F-4D97-AF65-F5344CB8AC3E}">
        <p14:creationId xmlns:p14="http://schemas.microsoft.com/office/powerpoint/2010/main" val="99977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F0CCEB79-68C4-F785-A3F3-EE6847957570}"/>
              </a:ext>
            </a:extLst>
          </p:cNvPr>
          <p:cNvSpPr>
            <a:spLocks noGrp="1"/>
          </p:cNvSpPr>
          <p:nvPr>
            <p:ph type="body" sz="quarter" idx="20"/>
          </p:nvPr>
        </p:nvSpPr>
        <p:spPr>
          <a:xfrm>
            <a:off x="538163" y="6962562"/>
            <a:ext cx="9612000" cy="270843"/>
          </a:xfrm>
        </p:spPr>
        <p:txBody>
          <a:bodyPr>
            <a:spAutoFit/>
          </a:bodyPr>
          <a:lstStyle/>
          <a:p>
            <a:r>
              <a:rPr lang="ja-JP" altLang="en-US" dirty="0">
                <a:latin typeface="+mn-lt"/>
              </a:rPr>
              <a:t>出所）</a:t>
            </a:r>
            <a:r>
              <a:rPr lang="ja-JP" altLang="en-US" b="0" i="0" u="none" strike="noStrike" baseline="0" dirty="0">
                <a:solidFill>
                  <a:srgbClr val="000000"/>
                </a:solidFill>
                <a:latin typeface="+mn-lt"/>
              </a:rPr>
              <a:t>厚生労働省第１０回社会保障審議会介護保険部会介護分野の文書に係る負担軽減に関する専門委員会資料（</a:t>
            </a:r>
            <a:r>
              <a:rPr lang="en-US" altLang="ja-JP" b="0" i="0" u="none" strike="noStrike" baseline="0" dirty="0">
                <a:solidFill>
                  <a:srgbClr val="003A83"/>
                </a:solidFill>
                <a:latin typeface="+mn-lt"/>
                <a:hlinkClick r:id="rId2"/>
              </a:rPr>
              <a:t>https://www.mhlw.go.jp/content/12201000/000614741.pdf</a:t>
            </a:r>
            <a:r>
              <a:rPr lang="ja-JP" altLang="en-US" b="0" i="0" u="none" strike="noStrike" baseline="0" dirty="0">
                <a:solidFill>
                  <a:srgbClr val="003A83"/>
                </a:solidFill>
                <a:latin typeface="+mn-lt"/>
              </a:rPr>
              <a:t>、</a:t>
            </a:r>
            <a:r>
              <a:rPr lang="ja-JP" altLang="en-US" b="0" i="0" u="none" strike="noStrike" baseline="0" dirty="0">
                <a:solidFill>
                  <a:srgbClr val="000000"/>
                </a:solidFill>
                <a:latin typeface="+mn-lt"/>
              </a:rPr>
              <a:t>閲覧日：令和４年９月</a:t>
            </a:r>
            <a:r>
              <a:rPr lang="en-US" altLang="ja-JP" b="0" i="0" u="none" strike="noStrike" baseline="0" dirty="0">
                <a:solidFill>
                  <a:srgbClr val="000000"/>
                </a:solidFill>
                <a:latin typeface="+mn-lt"/>
              </a:rPr>
              <a:t>21</a:t>
            </a:r>
            <a:r>
              <a:rPr lang="ja-JP" altLang="en-US" b="0" i="0" u="none" strike="noStrike" baseline="0" dirty="0">
                <a:solidFill>
                  <a:srgbClr val="000000"/>
                </a:solidFill>
                <a:latin typeface="+mn-lt"/>
              </a:rPr>
              <a:t>日、点線は</a:t>
            </a:r>
            <a:r>
              <a:rPr lang="en-US" altLang="ja-JP" b="0" i="0" u="none" strike="noStrike" baseline="0" dirty="0">
                <a:solidFill>
                  <a:srgbClr val="000000"/>
                </a:solidFill>
                <a:latin typeface="+mn-lt"/>
              </a:rPr>
              <a:t>MRI</a:t>
            </a:r>
            <a:r>
              <a:rPr lang="ja-JP" altLang="en-US" b="0" i="0" u="none" strike="noStrike" baseline="0" dirty="0">
                <a:solidFill>
                  <a:srgbClr val="000000"/>
                </a:solidFill>
                <a:latin typeface="+mn-lt"/>
              </a:rPr>
              <a:t>追加） </a:t>
            </a:r>
            <a:endParaRPr lang="ja-JP" altLang="en-US" dirty="0">
              <a:latin typeface="+mn-lt"/>
            </a:endParaRPr>
          </a:p>
        </p:txBody>
      </p:sp>
      <p:sp>
        <p:nvSpPr>
          <p:cNvPr id="6" name="コンテンツ プレースホルダー 5">
            <a:extLst>
              <a:ext uri="{FF2B5EF4-FFF2-40B4-BE49-F238E27FC236}">
                <a16:creationId xmlns:a16="http://schemas.microsoft.com/office/drawing/2014/main" id="{E04CBDDB-3D87-16D8-B6EF-05E29F1F709A}"/>
              </a:ext>
            </a:extLst>
          </p:cNvPr>
          <p:cNvSpPr>
            <a:spLocks noGrp="1"/>
          </p:cNvSpPr>
          <p:nvPr>
            <p:ph idx="15"/>
          </p:nvPr>
        </p:nvSpPr>
        <p:spPr>
          <a:xfrm>
            <a:off x="539904" y="1410751"/>
            <a:ext cx="9612001" cy="1181862"/>
          </a:xfrm>
        </p:spPr>
        <p:txBody>
          <a:bodyPr anchor="t">
            <a:spAutoFit/>
          </a:bodyPr>
          <a:lstStyle/>
          <a:p>
            <a:r>
              <a:rPr lang="ja-JP" altLang="en-US" dirty="0"/>
              <a:t>厚生労働省では、介護分野の文書に係る負担軽減に関する取り組みを行うため、「ウェブ入力・電子</a:t>
            </a:r>
            <a:br>
              <a:rPr lang="ja-JP" altLang="en-US" dirty="0"/>
            </a:br>
            <a:r>
              <a:rPr lang="ja-JP" altLang="en-US" dirty="0"/>
              <a:t>申請」を進めてきました。その「ウェブ入力・電子申請」について、介護サービス情報公表システムを活用したオンラインによる指定申請が可能な「電子申請届出システム」が令和</a:t>
            </a:r>
            <a:r>
              <a:rPr lang="en-US" altLang="ja-JP" dirty="0"/>
              <a:t>4</a:t>
            </a:r>
            <a:r>
              <a:rPr lang="ja-JP" altLang="en-US" dirty="0"/>
              <a:t>年</a:t>
            </a:r>
            <a:r>
              <a:rPr lang="en-US" altLang="ja-JP" dirty="0"/>
              <a:t>11</a:t>
            </a:r>
            <a:r>
              <a:rPr lang="ja-JP" altLang="en-US" dirty="0"/>
              <a:t>月から運用開始されています。</a:t>
            </a:r>
          </a:p>
        </p:txBody>
      </p:sp>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847055"/>
            <a:ext cx="9216000" cy="378180"/>
          </a:xfrm>
        </p:spPr>
        <p:txBody>
          <a:bodyPr>
            <a:noAutofit/>
          </a:bodyPr>
          <a:lstStyle/>
          <a:p>
            <a:r>
              <a:rPr lang="ja-JP" altLang="en-US" dirty="0"/>
              <a:t>電子申請届出システムの目的・背景</a:t>
            </a:r>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en-US" altLang="ja-JP" dirty="0"/>
              <a:t>0</a:t>
            </a:r>
            <a:r>
              <a:rPr lang="en-US" altLang="ja-JP" dirty="0" smtClean="0"/>
              <a:t>.1 </a:t>
            </a:r>
            <a:r>
              <a:rPr lang="ja-JP" altLang="en-US" dirty="0"/>
              <a:t>電子申請届出システムの導入目的</a:t>
            </a:r>
          </a:p>
        </p:txBody>
      </p:sp>
      <p:grpSp>
        <p:nvGrpSpPr>
          <p:cNvPr id="12" name="グループ化 11">
            <a:extLst>
              <a:ext uri="{FF2B5EF4-FFF2-40B4-BE49-F238E27FC236}">
                <a16:creationId xmlns:a16="http://schemas.microsoft.com/office/drawing/2014/main" id="{79CE96BD-636C-47FF-B34B-314B55B81B67}"/>
              </a:ext>
            </a:extLst>
          </p:cNvPr>
          <p:cNvGrpSpPr/>
          <p:nvPr/>
        </p:nvGrpSpPr>
        <p:grpSpPr>
          <a:xfrm>
            <a:off x="2111098" y="2547704"/>
            <a:ext cx="6266096" cy="4364105"/>
            <a:chOff x="1922293" y="2421507"/>
            <a:chExt cx="6448764" cy="4495554"/>
          </a:xfrm>
        </p:grpSpPr>
        <p:pic>
          <p:nvPicPr>
            <p:cNvPr id="9" name="図 8">
              <a:extLst>
                <a:ext uri="{FF2B5EF4-FFF2-40B4-BE49-F238E27FC236}">
                  <a16:creationId xmlns:a16="http://schemas.microsoft.com/office/drawing/2014/main" id="{3A8D3780-2D1E-498F-A41C-9F35CF535C6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1922293" y="2421507"/>
              <a:ext cx="6448764" cy="4495554"/>
            </a:xfrm>
            <a:prstGeom prst="rect">
              <a:avLst/>
            </a:prstGeom>
            <a:noFill/>
            <a:ln>
              <a:noFill/>
            </a:ln>
          </p:spPr>
        </p:pic>
        <p:sp>
          <p:nvSpPr>
            <p:cNvPr id="11" name="正方形/長方形 10">
              <a:extLst>
                <a:ext uri="{FF2B5EF4-FFF2-40B4-BE49-F238E27FC236}">
                  <a16:creationId xmlns:a16="http://schemas.microsoft.com/office/drawing/2014/main" id="{A9786590-A5FD-448E-B208-2AA9E9E8EDB9}"/>
                </a:ext>
              </a:extLst>
            </p:cNvPr>
            <p:cNvSpPr/>
            <p:nvPr/>
          </p:nvSpPr>
          <p:spPr>
            <a:xfrm>
              <a:off x="3050815" y="6414367"/>
              <a:ext cx="2668341" cy="158230"/>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Tree>
    <p:extLst>
      <p:ext uri="{BB962C8B-B14F-4D97-AF65-F5344CB8AC3E}">
        <p14:creationId xmlns:p14="http://schemas.microsoft.com/office/powerpoint/2010/main" val="35024595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E09F19D2-9F8B-4AF8-87E2-11F1D98D20A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63368" y="2318298"/>
            <a:ext cx="7365076" cy="4587075"/>
          </a:xfrm>
          <a:prstGeom prst="rect">
            <a:avLst/>
          </a:prstGeom>
        </p:spPr>
      </p:pic>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847055"/>
            <a:ext cx="9216000" cy="378180"/>
          </a:xfrm>
        </p:spPr>
        <p:txBody>
          <a:bodyPr>
            <a:noAutofit/>
          </a:bodyPr>
          <a:lstStyle/>
          <a:p>
            <a:r>
              <a:rPr lang="ja-JP" altLang="en-US" dirty="0"/>
              <a:t>登記情報提供サービスの利用方法</a:t>
            </a:r>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ja-JP" altLang="en-US" dirty="0"/>
              <a:t>１</a:t>
            </a:r>
            <a:r>
              <a:rPr lang="en-US" altLang="ja-JP" dirty="0"/>
              <a:t>.</a:t>
            </a:r>
            <a:r>
              <a:rPr lang="ja-JP" altLang="en-US" dirty="0"/>
              <a:t>４</a:t>
            </a:r>
            <a:r>
              <a:rPr lang="en-US" altLang="ja-JP" dirty="0"/>
              <a:t> </a:t>
            </a:r>
            <a:r>
              <a:rPr lang="ja-JP" altLang="en-US" dirty="0"/>
              <a:t>添付書類（電子ファイル）の準備</a:t>
            </a:r>
          </a:p>
        </p:txBody>
      </p:sp>
      <p:sp>
        <p:nvSpPr>
          <p:cNvPr id="28" name="コンテンツ プレースホルダー 5">
            <a:extLst>
              <a:ext uri="{FF2B5EF4-FFF2-40B4-BE49-F238E27FC236}">
                <a16:creationId xmlns:a16="http://schemas.microsoft.com/office/drawing/2014/main" id="{7A544091-394E-405C-83E0-28DB3090DEAF}"/>
              </a:ext>
            </a:extLst>
          </p:cNvPr>
          <p:cNvSpPr txBox="1">
            <a:spLocks/>
          </p:cNvSpPr>
          <p:nvPr/>
        </p:nvSpPr>
        <p:spPr>
          <a:xfrm>
            <a:off x="539904" y="1665369"/>
            <a:ext cx="9612001" cy="590931"/>
          </a:xfrm>
          <a:prstGeom prst="rect">
            <a:avLst/>
          </a:prstGeom>
        </p:spPr>
        <p:txBody>
          <a:bodyPr vert="horz" wrap="square" lIns="0" tIns="0" rIns="0" bIns="0" rtlCol="0" anchor="b" anchorCtr="0">
            <a:spAutoFit/>
          </a:bodyPr>
          <a:lstStyle>
            <a:lvl1pPr marL="0" marR="0" indent="0" algn="l" defTabSz="1007772" rtl="0" eaLnBrk="1" fontAlgn="ctr" latinLnBrk="0" hangingPunct="1">
              <a:lnSpc>
                <a:spcPct val="120000"/>
              </a:lnSpc>
              <a:spcBef>
                <a:spcPts val="0"/>
              </a:spcBef>
              <a:spcAft>
                <a:spcPts val="600"/>
              </a:spcAft>
              <a:buClr>
                <a:schemeClr val="tx2"/>
              </a:buClr>
              <a:buSzTx/>
              <a:buFont typeface="Arial" panose="020B0604020202020204" pitchFamily="34" charset="0"/>
              <a:buNone/>
              <a:tabLst/>
              <a:defRPr kumimoji="1" sz="1600" b="1" kern="1200" spc="100" baseline="0">
                <a:solidFill>
                  <a:schemeClr val="accent2"/>
                </a:solidFill>
                <a:latin typeface="+mj-ea"/>
                <a:ea typeface="+mj-ea"/>
                <a:cs typeface="+mn-cs"/>
              </a:defRPr>
            </a:lvl1pPr>
            <a:lvl2pPr marL="360000" marR="0" indent="-180000" algn="l" defTabSz="1007772" rtl="0" eaLnBrk="1" fontAlgn="auto" latinLnBrk="0" hangingPunct="1">
              <a:lnSpc>
                <a:spcPct val="120000"/>
              </a:lnSpc>
              <a:spcBef>
                <a:spcPts val="0"/>
              </a:spcBef>
              <a:spcAft>
                <a:spcPts val="6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6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商業・法人請求の「会社・法人検索」画面に移ります。商号・名称，会社法人等番号を入力して検索し，「会社・法人一覧」画面を表示します。</a:t>
            </a:r>
          </a:p>
        </p:txBody>
      </p:sp>
      <p:sp>
        <p:nvSpPr>
          <p:cNvPr id="9" name="テキスト プレースホルダー 6">
            <a:extLst>
              <a:ext uri="{FF2B5EF4-FFF2-40B4-BE49-F238E27FC236}">
                <a16:creationId xmlns:a16="http://schemas.microsoft.com/office/drawing/2014/main" id="{D23B52AD-6A7A-C8B4-AAEB-6F4DB061117E}"/>
              </a:ext>
            </a:extLst>
          </p:cNvPr>
          <p:cNvSpPr txBox="1">
            <a:spLocks/>
          </p:cNvSpPr>
          <p:nvPr/>
        </p:nvSpPr>
        <p:spPr>
          <a:xfrm>
            <a:off x="538163" y="6821157"/>
            <a:ext cx="9612000" cy="270843"/>
          </a:xfrm>
          <a:prstGeom prst="rect">
            <a:avLst/>
          </a:prstGeom>
        </p:spPr>
        <p:txBody>
          <a:bodyPr vert="horz" wrap="square" lIns="0" tIns="0" rIns="0" bIns="0" rtlCol="0" anchor="b" anchorCtr="0">
            <a:spAutoFit/>
          </a:bodyPr>
          <a:lstStyle>
            <a:lvl1pPr marL="252000" marR="0" indent="-252000" algn="l" defTabSz="1007772" rtl="0" eaLnBrk="1" fontAlgn="ctr" latinLnBrk="0" hangingPunct="1">
              <a:lnSpc>
                <a:spcPct val="110000"/>
              </a:lnSpc>
              <a:spcBef>
                <a:spcPts val="0"/>
              </a:spcBef>
              <a:spcAft>
                <a:spcPts val="0"/>
              </a:spcAft>
              <a:buClr>
                <a:schemeClr val="tx2"/>
              </a:buClr>
              <a:buSzTx/>
              <a:buFont typeface="Wingdings" panose="05000000000000000000" pitchFamily="2" charset="2"/>
              <a:buNone/>
              <a:tabLst/>
              <a:defRPr kumimoji="1" sz="800" b="0" kern="1200" spc="120" baseline="0">
                <a:solidFill>
                  <a:srgbClr val="000000"/>
                </a:solidFill>
                <a:latin typeface="+mn-ea"/>
                <a:ea typeface="+mn-ea"/>
                <a:cs typeface="+mn-cs"/>
              </a:defRPr>
            </a:lvl1pPr>
            <a:lvl2pPr marL="360000" marR="0" indent="-180000" algn="l" defTabSz="1007772" rtl="0" eaLnBrk="1" fontAlgn="auto" latinLnBrk="0" hangingPunct="1">
              <a:lnSpc>
                <a:spcPct val="120000"/>
              </a:lnSpc>
              <a:spcBef>
                <a:spcPts val="0"/>
              </a:spcBef>
              <a:spcAft>
                <a:spcPts val="9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9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出所）登記情報提供サービス　商業・法人登記情報請求画面</a:t>
            </a:r>
            <a:r>
              <a:rPr lang="en-US" altLang="ja-JP" dirty="0"/>
              <a:t/>
            </a:r>
            <a:br>
              <a:rPr lang="en-US" altLang="ja-JP" dirty="0"/>
            </a:br>
            <a:r>
              <a:rPr lang="ja-JP" altLang="en-US" dirty="0"/>
              <a:t>（</a:t>
            </a:r>
            <a:r>
              <a:rPr lang="en-US" altLang="ja-JP" dirty="0">
                <a:hlinkClick r:id="rId3"/>
              </a:rPr>
              <a:t>https://www1.touki.or.jp/operate/03-07.html</a:t>
            </a:r>
            <a:r>
              <a:rPr lang="ja-JP" altLang="en-US" dirty="0"/>
              <a:t>　閲覧日：令和</a:t>
            </a:r>
            <a:r>
              <a:rPr lang="en-US" altLang="ja-JP" dirty="0"/>
              <a:t>5</a:t>
            </a:r>
            <a:r>
              <a:rPr lang="ja-JP" altLang="en-US" dirty="0"/>
              <a:t>年</a:t>
            </a:r>
            <a:r>
              <a:rPr lang="en-US" altLang="ja-JP" dirty="0"/>
              <a:t>3</a:t>
            </a:r>
            <a:r>
              <a:rPr lang="ja-JP" altLang="en-US" dirty="0"/>
              <a:t>月</a:t>
            </a:r>
            <a:r>
              <a:rPr lang="en-US" altLang="ja-JP" dirty="0"/>
              <a:t>1</a:t>
            </a:r>
            <a:r>
              <a:rPr lang="ja-JP" altLang="en-US" dirty="0"/>
              <a:t>日）</a:t>
            </a:r>
            <a:endParaRPr lang="en-US" altLang="ja-JP" dirty="0"/>
          </a:p>
        </p:txBody>
      </p:sp>
    </p:spTree>
    <p:extLst>
      <p:ext uri="{BB962C8B-B14F-4D97-AF65-F5344CB8AC3E}">
        <p14:creationId xmlns:p14="http://schemas.microsoft.com/office/powerpoint/2010/main" val="1150332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847055"/>
            <a:ext cx="9216000" cy="378180"/>
          </a:xfrm>
        </p:spPr>
        <p:txBody>
          <a:bodyPr>
            <a:noAutofit/>
          </a:bodyPr>
          <a:lstStyle/>
          <a:p>
            <a:r>
              <a:rPr lang="ja-JP" altLang="en-US" dirty="0"/>
              <a:t>登記情報提供サービスの利用方法</a:t>
            </a:r>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ja-JP" altLang="en-US" dirty="0"/>
              <a:t>１</a:t>
            </a:r>
            <a:r>
              <a:rPr lang="en-US" altLang="ja-JP" dirty="0"/>
              <a:t>.</a:t>
            </a:r>
            <a:r>
              <a:rPr lang="ja-JP" altLang="en-US" dirty="0"/>
              <a:t>４</a:t>
            </a:r>
            <a:r>
              <a:rPr lang="en-US" altLang="ja-JP" dirty="0"/>
              <a:t> </a:t>
            </a:r>
            <a:r>
              <a:rPr lang="ja-JP" altLang="en-US" dirty="0"/>
              <a:t>添付書類（電子ファイル）の準備</a:t>
            </a:r>
          </a:p>
        </p:txBody>
      </p:sp>
      <p:pic>
        <p:nvPicPr>
          <p:cNvPr id="3" name="図 2">
            <a:extLst>
              <a:ext uri="{FF2B5EF4-FFF2-40B4-BE49-F238E27FC236}">
                <a16:creationId xmlns:a16="http://schemas.microsoft.com/office/drawing/2014/main" id="{96B1839B-105F-4AAB-A460-6183C38EEF5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991813" y="2453820"/>
            <a:ext cx="6708185" cy="4367337"/>
          </a:xfrm>
          <a:prstGeom prst="rect">
            <a:avLst/>
          </a:prstGeom>
        </p:spPr>
      </p:pic>
      <p:grpSp>
        <p:nvGrpSpPr>
          <p:cNvPr id="8" name="グループ化 7">
            <a:extLst>
              <a:ext uri="{FF2B5EF4-FFF2-40B4-BE49-F238E27FC236}">
                <a16:creationId xmlns:a16="http://schemas.microsoft.com/office/drawing/2014/main" id="{76764D5F-18EF-4ADB-991E-15D651B7C3C7}"/>
              </a:ext>
            </a:extLst>
          </p:cNvPr>
          <p:cNvGrpSpPr/>
          <p:nvPr/>
        </p:nvGrpSpPr>
        <p:grpSpPr>
          <a:xfrm>
            <a:off x="6642775" y="3154821"/>
            <a:ext cx="2541869" cy="1201048"/>
            <a:chOff x="7019618" y="3194506"/>
            <a:chExt cx="2541869" cy="1201048"/>
          </a:xfrm>
        </p:grpSpPr>
        <p:cxnSp>
          <p:nvCxnSpPr>
            <p:cNvPr id="9" name="直線コネクタ 8">
              <a:extLst>
                <a:ext uri="{FF2B5EF4-FFF2-40B4-BE49-F238E27FC236}">
                  <a16:creationId xmlns:a16="http://schemas.microsoft.com/office/drawing/2014/main" id="{A46DDE1E-5344-48E8-A588-A235B62F39F2}"/>
                </a:ext>
              </a:extLst>
            </p:cNvPr>
            <p:cNvCxnSpPr>
              <a:cxnSpLocks/>
              <a:stCxn id="12" idx="0"/>
              <a:endCxn id="13" idx="3"/>
            </p:cNvCxnSpPr>
            <p:nvPr/>
          </p:nvCxnSpPr>
          <p:spPr>
            <a:xfrm flipV="1">
              <a:off x="7934951" y="3504974"/>
              <a:ext cx="1626536" cy="546719"/>
            </a:xfrm>
            <a:prstGeom prst="line">
              <a:avLst/>
            </a:prstGeom>
            <a:ln cap="sq">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nvGrpSpPr>
            <p:cNvPr id="10" name="グループ化 9">
              <a:extLst>
                <a:ext uri="{FF2B5EF4-FFF2-40B4-BE49-F238E27FC236}">
                  <a16:creationId xmlns:a16="http://schemas.microsoft.com/office/drawing/2014/main" id="{BD01F5BB-B864-4BEC-9B19-6F704C1A7BD8}"/>
                </a:ext>
              </a:extLst>
            </p:cNvPr>
            <p:cNvGrpSpPr/>
            <p:nvPr/>
          </p:nvGrpSpPr>
          <p:grpSpPr>
            <a:xfrm>
              <a:off x="7019618" y="3194506"/>
              <a:ext cx="2541869" cy="1201048"/>
              <a:chOff x="7019618" y="3194506"/>
              <a:chExt cx="2541869" cy="1201048"/>
            </a:xfrm>
          </p:grpSpPr>
          <p:sp>
            <p:nvSpPr>
              <p:cNvPr id="12" name="正方形/長方形 11">
                <a:extLst>
                  <a:ext uri="{FF2B5EF4-FFF2-40B4-BE49-F238E27FC236}">
                    <a16:creationId xmlns:a16="http://schemas.microsoft.com/office/drawing/2014/main" id="{662F4B66-C2B1-4BB7-AFBF-72CF98189469}"/>
                  </a:ext>
                </a:extLst>
              </p:cNvPr>
              <p:cNvSpPr/>
              <p:nvPr/>
            </p:nvSpPr>
            <p:spPr>
              <a:xfrm>
                <a:off x="7019618" y="4051693"/>
                <a:ext cx="1830665" cy="343861"/>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3" name="正方形/長方形 12">
                <a:extLst>
                  <a:ext uri="{FF2B5EF4-FFF2-40B4-BE49-F238E27FC236}">
                    <a16:creationId xmlns:a16="http://schemas.microsoft.com/office/drawing/2014/main" id="{E4F7A104-8241-4D50-BB6E-3DE81878F263}"/>
                  </a:ext>
                </a:extLst>
              </p:cNvPr>
              <p:cNvSpPr/>
              <p:nvPr/>
            </p:nvSpPr>
            <p:spPr>
              <a:xfrm>
                <a:off x="7317261" y="3194506"/>
                <a:ext cx="2244226" cy="620936"/>
              </a:xfrm>
              <a:prstGeom prst="rect">
                <a:avLst/>
              </a:prstGeom>
              <a:solidFill>
                <a:schemeClr val="bg1"/>
              </a:solidFill>
              <a:ln w="63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100" dirty="0">
                    <a:solidFill>
                      <a:srgbClr val="FF0000"/>
                    </a:solidFill>
                  </a:rPr>
                  <a:t>照会番号取得にチェックを入れてから請求してください。</a:t>
                </a:r>
              </a:p>
            </p:txBody>
          </p:sp>
        </p:grpSp>
      </p:grpSp>
      <p:sp>
        <p:nvSpPr>
          <p:cNvPr id="18" name="コンテンツ プレースホルダー 5">
            <a:extLst>
              <a:ext uri="{FF2B5EF4-FFF2-40B4-BE49-F238E27FC236}">
                <a16:creationId xmlns:a16="http://schemas.microsoft.com/office/drawing/2014/main" id="{3325D993-450D-4AD0-93BA-52D045A63FC8}"/>
              </a:ext>
            </a:extLst>
          </p:cNvPr>
          <p:cNvSpPr txBox="1">
            <a:spLocks/>
          </p:cNvSpPr>
          <p:nvPr/>
        </p:nvSpPr>
        <p:spPr>
          <a:xfrm>
            <a:off x="539904" y="1502280"/>
            <a:ext cx="9612001" cy="886397"/>
          </a:xfrm>
          <a:prstGeom prst="rect">
            <a:avLst/>
          </a:prstGeom>
        </p:spPr>
        <p:txBody>
          <a:bodyPr vert="horz" wrap="square" lIns="0" tIns="0" rIns="0" bIns="0" rtlCol="0" anchor="b" anchorCtr="0">
            <a:spAutoFit/>
          </a:bodyPr>
          <a:lstStyle>
            <a:lvl1pPr marL="0" marR="0" indent="0" algn="l" defTabSz="1007772" rtl="0" eaLnBrk="1" fontAlgn="ctr" latinLnBrk="0" hangingPunct="1">
              <a:lnSpc>
                <a:spcPct val="120000"/>
              </a:lnSpc>
              <a:spcBef>
                <a:spcPts val="0"/>
              </a:spcBef>
              <a:spcAft>
                <a:spcPts val="600"/>
              </a:spcAft>
              <a:buClr>
                <a:schemeClr val="tx2"/>
              </a:buClr>
              <a:buSzTx/>
              <a:buFont typeface="Arial" panose="020B0604020202020204" pitchFamily="34" charset="0"/>
              <a:buNone/>
              <a:tabLst/>
              <a:defRPr kumimoji="1" sz="1600" b="1" kern="1200" spc="100" baseline="0">
                <a:solidFill>
                  <a:schemeClr val="accent2"/>
                </a:solidFill>
                <a:latin typeface="+mj-ea"/>
                <a:ea typeface="+mj-ea"/>
                <a:cs typeface="+mn-cs"/>
              </a:defRPr>
            </a:lvl1pPr>
            <a:lvl2pPr marL="360000" marR="0" indent="-180000" algn="l" defTabSz="1007772" rtl="0" eaLnBrk="1" fontAlgn="auto" latinLnBrk="0" hangingPunct="1">
              <a:lnSpc>
                <a:spcPct val="120000"/>
              </a:lnSpc>
              <a:spcBef>
                <a:spcPts val="0"/>
              </a:spcBef>
              <a:spcAft>
                <a:spcPts val="6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6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「会社・法人一覧」画面で請求を行う会社・法人を選択し，「請求」ボタンをクリックして請求します。</a:t>
            </a:r>
            <a:r>
              <a:rPr lang="en-US" altLang="ja-JP" dirty="0"/>
              <a:t/>
            </a:r>
            <a:br>
              <a:rPr lang="en-US" altLang="ja-JP" dirty="0"/>
            </a:br>
            <a:r>
              <a:rPr lang="ja-JP" altLang="en-US" dirty="0"/>
              <a:t>請求する際、「照会番号取得」にチェックを入れ、照会番号を取得してください。</a:t>
            </a:r>
            <a:r>
              <a:rPr lang="en-US" altLang="ja-JP" dirty="0"/>
              <a:t/>
            </a:r>
            <a:br>
              <a:rPr lang="en-US" altLang="ja-JP" dirty="0"/>
            </a:br>
            <a:r>
              <a:rPr lang="ja-JP" altLang="en-US" dirty="0"/>
              <a:t>照会番号を記載して申請することにより、登記事項証明書の添付を省略することができます。</a:t>
            </a:r>
            <a:endParaRPr lang="en-US" altLang="ja-JP" dirty="0"/>
          </a:p>
        </p:txBody>
      </p:sp>
      <p:sp>
        <p:nvSpPr>
          <p:cNvPr id="15" name="テキスト プレースホルダー 6">
            <a:extLst>
              <a:ext uri="{FF2B5EF4-FFF2-40B4-BE49-F238E27FC236}">
                <a16:creationId xmlns:a16="http://schemas.microsoft.com/office/drawing/2014/main" id="{AAACF326-0E31-E1C9-0835-5D598784113F}"/>
              </a:ext>
            </a:extLst>
          </p:cNvPr>
          <p:cNvSpPr txBox="1">
            <a:spLocks/>
          </p:cNvSpPr>
          <p:nvPr/>
        </p:nvSpPr>
        <p:spPr>
          <a:xfrm>
            <a:off x="538163" y="6821157"/>
            <a:ext cx="9612000" cy="270843"/>
          </a:xfrm>
          <a:prstGeom prst="rect">
            <a:avLst/>
          </a:prstGeom>
        </p:spPr>
        <p:txBody>
          <a:bodyPr vert="horz" wrap="square" lIns="0" tIns="0" rIns="0" bIns="0" rtlCol="0" anchor="b" anchorCtr="0">
            <a:spAutoFit/>
          </a:bodyPr>
          <a:lstStyle>
            <a:lvl1pPr marL="252000" marR="0" indent="-252000" algn="l" defTabSz="1007772" rtl="0" eaLnBrk="1" fontAlgn="ctr" latinLnBrk="0" hangingPunct="1">
              <a:lnSpc>
                <a:spcPct val="110000"/>
              </a:lnSpc>
              <a:spcBef>
                <a:spcPts val="0"/>
              </a:spcBef>
              <a:spcAft>
                <a:spcPts val="0"/>
              </a:spcAft>
              <a:buClr>
                <a:schemeClr val="tx2"/>
              </a:buClr>
              <a:buSzTx/>
              <a:buFont typeface="Wingdings" panose="05000000000000000000" pitchFamily="2" charset="2"/>
              <a:buNone/>
              <a:tabLst/>
              <a:defRPr kumimoji="1" sz="800" b="0" kern="1200" spc="120" baseline="0">
                <a:solidFill>
                  <a:srgbClr val="000000"/>
                </a:solidFill>
                <a:latin typeface="+mn-ea"/>
                <a:ea typeface="+mn-ea"/>
                <a:cs typeface="+mn-cs"/>
              </a:defRPr>
            </a:lvl1pPr>
            <a:lvl2pPr marL="360000" marR="0" indent="-180000" algn="l" defTabSz="1007772" rtl="0" eaLnBrk="1" fontAlgn="auto" latinLnBrk="0" hangingPunct="1">
              <a:lnSpc>
                <a:spcPct val="120000"/>
              </a:lnSpc>
              <a:spcBef>
                <a:spcPts val="0"/>
              </a:spcBef>
              <a:spcAft>
                <a:spcPts val="9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9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出所）登記情報提供サービス　商業・法人登記情報請求画面</a:t>
            </a:r>
            <a:r>
              <a:rPr lang="en-US" altLang="ja-JP" dirty="0"/>
              <a:t/>
            </a:r>
            <a:br>
              <a:rPr lang="en-US" altLang="ja-JP" dirty="0"/>
            </a:br>
            <a:r>
              <a:rPr lang="ja-JP" altLang="en-US" dirty="0"/>
              <a:t>（</a:t>
            </a:r>
            <a:r>
              <a:rPr lang="en-US" altLang="ja-JP" dirty="0">
                <a:hlinkClick r:id="rId3"/>
              </a:rPr>
              <a:t>https://www1.touki.or.jp/operate/03-07.html</a:t>
            </a:r>
            <a:r>
              <a:rPr lang="ja-JP" altLang="en-US" dirty="0"/>
              <a:t>　閲覧日：令和</a:t>
            </a:r>
            <a:r>
              <a:rPr lang="en-US" altLang="ja-JP" dirty="0"/>
              <a:t>5</a:t>
            </a:r>
            <a:r>
              <a:rPr lang="ja-JP" altLang="en-US" dirty="0"/>
              <a:t>年</a:t>
            </a:r>
            <a:r>
              <a:rPr lang="en-US" altLang="ja-JP" dirty="0"/>
              <a:t>3</a:t>
            </a:r>
            <a:r>
              <a:rPr lang="ja-JP" altLang="en-US" dirty="0"/>
              <a:t>月</a:t>
            </a:r>
            <a:r>
              <a:rPr lang="en-US" altLang="ja-JP" dirty="0"/>
              <a:t>1</a:t>
            </a:r>
            <a:r>
              <a:rPr lang="ja-JP" altLang="en-US" dirty="0"/>
              <a:t>日）</a:t>
            </a:r>
            <a:endParaRPr lang="en-US" altLang="ja-JP" dirty="0"/>
          </a:p>
        </p:txBody>
      </p:sp>
    </p:spTree>
    <p:extLst>
      <p:ext uri="{BB962C8B-B14F-4D97-AF65-F5344CB8AC3E}">
        <p14:creationId xmlns:p14="http://schemas.microsoft.com/office/powerpoint/2010/main" val="2196076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01FEB137-C2FF-437E-8604-AA0C5201C20F}"/>
              </a:ext>
            </a:extLst>
          </p:cNvPr>
          <p:cNvSpPr>
            <a:spLocks noGrp="1"/>
          </p:cNvSpPr>
          <p:nvPr>
            <p:ph type="subTitle" idx="10"/>
          </p:nvPr>
        </p:nvSpPr>
        <p:spPr/>
        <p:txBody>
          <a:bodyPr/>
          <a:lstStyle/>
          <a:p>
            <a:r>
              <a:rPr lang="ja-JP" altLang="en-US" dirty="0"/>
              <a:t>登記情報提供サービスの利用方法（介護施設・事業所の場合）</a:t>
            </a:r>
          </a:p>
        </p:txBody>
      </p:sp>
      <p:sp>
        <p:nvSpPr>
          <p:cNvPr id="4" name="タイトル 3">
            <a:extLst>
              <a:ext uri="{FF2B5EF4-FFF2-40B4-BE49-F238E27FC236}">
                <a16:creationId xmlns:a16="http://schemas.microsoft.com/office/drawing/2014/main" id="{7C69D34F-5D3C-478C-8246-B87204F875C2}"/>
              </a:ext>
            </a:extLst>
          </p:cNvPr>
          <p:cNvSpPr>
            <a:spLocks noGrp="1"/>
          </p:cNvSpPr>
          <p:nvPr>
            <p:ph type="title"/>
          </p:nvPr>
        </p:nvSpPr>
        <p:spPr/>
        <p:txBody>
          <a:bodyPr/>
          <a:lstStyle/>
          <a:p>
            <a:r>
              <a:rPr lang="ja-JP" altLang="en-US" dirty="0"/>
              <a:t>１</a:t>
            </a:r>
            <a:r>
              <a:rPr lang="en-US" altLang="ja-JP" dirty="0"/>
              <a:t>.</a:t>
            </a:r>
            <a:r>
              <a:rPr lang="ja-JP" altLang="en-US" dirty="0"/>
              <a:t>４</a:t>
            </a:r>
            <a:r>
              <a:rPr lang="en-US" altLang="ja-JP" dirty="0"/>
              <a:t> </a:t>
            </a:r>
            <a:r>
              <a:rPr lang="ja-JP" altLang="en-US" dirty="0"/>
              <a:t>添付書類（電子ファイル）の準備</a:t>
            </a:r>
            <a:endParaRPr kumimoji="1" lang="ja-JP" altLang="en-US" dirty="0"/>
          </a:p>
        </p:txBody>
      </p:sp>
      <p:pic>
        <p:nvPicPr>
          <p:cNvPr id="6" name="図 5">
            <a:extLst>
              <a:ext uri="{FF2B5EF4-FFF2-40B4-BE49-F238E27FC236}">
                <a16:creationId xmlns:a16="http://schemas.microsoft.com/office/drawing/2014/main" id="{812A5199-0CE5-4CD2-93B8-4A31D75BF98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4163" y="2311517"/>
            <a:ext cx="8640000" cy="4860000"/>
          </a:xfrm>
          <a:prstGeom prst="rect">
            <a:avLst/>
          </a:prstGeom>
        </p:spPr>
      </p:pic>
      <p:sp>
        <p:nvSpPr>
          <p:cNvPr id="7" name="コンテンツ プレースホルダー 5">
            <a:extLst>
              <a:ext uri="{FF2B5EF4-FFF2-40B4-BE49-F238E27FC236}">
                <a16:creationId xmlns:a16="http://schemas.microsoft.com/office/drawing/2014/main" id="{2D3682B5-4EA2-405C-9088-7002B05AC94F}"/>
              </a:ext>
            </a:extLst>
          </p:cNvPr>
          <p:cNvSpPr txBox="1">
            <a:spLocks/>
          </p:cNvSpPr>
          <p:nvPr/>
        </p:nvSpPr>
        <p:spPr>
          <a:xfrm>
            <a:off x="539904" y="1476883"/>
            <a:ext cx="9612001" cy="886397"/>
          </a:xfrm>
          <a:prstGeom prst="rect">
            <a:avLst/>
          </a:prstGeom>
        </p:spPr>
        <p:txBody>
          <a:bodyPr vert="horz" wrap="square" lIns="0" tIns="0" rIns="0" bIns="0" rtlCol="0" anchor="b" anchorCtr="0">
            <a:spAutoFit/>
          </a:bodyPr>
          <a:lstStyle>
            <a:lvl1pPr marL="0" marR="0" indent="0" algn="l" defTabSz="1007772" rtl="0" eaLnBrk="1" fontAlgn="ctr" latinLnBrk="0" hangingPunct="1">
              <a:lnSpc>
                <a:spcPct val="120000"/>
              </a:lnSpc>
              <a:spcBef>
                <a:spcPts val="0"/>
              </a:spcBef>
              <a:spcAft>
                <a:spcPts val="600"/>
              </a:spcAft>
              <a:buClr>
                <a:schemeClr val="tx2"/>
              </a:buClr>
              <a:buSzTx/>
              <a:buFont typeface="Arial" panose="020B0604020202020204" pitchFamily="34" charset="0"/>
              <a:buNone/>
              <a:tabLst/>
              <a:defRPr kumimoji="1" sz="1600" b="1" kern="1200" spc="100" baseline="0">
                <a:solidFill>
                  <a:schemeClr val="accent2"/>
                </a:solidFill>
                <a:latin typeface="+mj-ea"/>
                <a:ea typeface="+mj-ea"/>
                <a:cs typeface="+mn-cs"/>
              </a:defRPr>
            </a:lvl1pPr>
            <a:lvl2pPr marL="360000" marR="0" indent="-180000" algn="l" defTabSz="1007772" rtl="0" eaLnBrk="1" fontAlgn="auto" latinLnBrk="0" hangingPunct="1">
              <a:lnSpc>
                <a:spcPct val="120000"/>
              </a:lnSpc>
              <a:spcBef>
                <a:spcPts val="0"/>
              </a:spcBef>
              <a:spcAft>
                <a:spcPts val="6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6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介護施設・事業所は①登記情報提供サービスでダウンロードした照会番号付きの</a:t>
            </a:r>
            <a:r>
              <a:rPr lang="en-US" altLang="ja-JP" dirty="0"/>
              <a:t>PDF</a:t>
            </a:r>
            <a:r>
              <a:rPr lang="ja-JP" altLang="en-US" dirty="0"/>
              <a:t>ファイル、または照会番号・発行年月日を入力した</a:t>
            </a:r>
            <a:r>
              <a:rPr lang="en-US" altLang="ja-JP" dirty="0"/>
              <a:t>txt</a:t>
            </a:r>
            <a:r>
              <a:rPr lang="ja-JP" altLang="en-US" dirty="0"/>
              <a:t>ファイルを、添付書類の登記情報証明書に該当する箇所へアップロードする、または②照会番号・発行年月日を備考欄に入力する形で提出することが可能です。</a:t>
            </a:r>
            <a:endParaRPr lang="en-US" altLang="ja-JP" dirty="0"/>
          </a:p>
        </p:txBody>
      </p:sp>
      <p:sp>
        <p:nvSpPr>
          <p:cNvPr id="5" name="吹き出し: 角を丸めた四角形 4">
            <a:extLst>
              <a:ext uri="{FF2B5EF4-FFF2-40B4-BE49-F238E27FC236}">
                <a16:creationId xmlns:a16="http://schemas.microsoft.com/office/drawing/2014/main" id="{31B3D9E3-E5A4-492B-8475-940AB79E3CFB}"/>
              </a:ext>
            </a:extLst>
          </p:cNvPr>
          <p:cNvSpPr/>
          <p:nvPr/>
        </p:nvSpPr>
        <p:spPr>
          <a:xfrm>
            <a:off x="8291344" y="2593450"/>
            <a:ext cx="2173456" cy="1424028"/>
          </a:xfrm>
          <a:prstGeom prst="wedgeRoundRectCallout">
            <a:avLst>
              <a:gd name="adj1" fmla="val -22436"/>
              <a:gd name="adj2" fmla="val -63502"/>
              <a:gd name="adj3" fmla="val 1666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ctr">
              <a:lnSpc>
                <a:spcPct val="130000"/>
              </a:lnSpc>
              <a:spcAft>
                <a:spcPts val="900"/>
              </a:spcAft>
            </a:pPr>
            <a:r>
              <a:rPr kumimoji="1" lang="ja-JP" altLang="en-US" sz="1200" b="1" u="sng" dirty="0">
                <a:solidFill>
                  <a:srgbClr val="000000"/>
                </a:solidFill>
              </a:rPr>
              <a:t>照会番号・発行年月日の両方</a:t>
            </a:r>
            <a:r>
              <a:rPr kumimoji="1" lang="ja-JP" altLang="en-US" sz="1200" dirty="0">
                <a:solidFill>
                  <a:srgbClr val="000000"/>
                </a:solidFill>
              </a:rPr>
              <a:t>が必要であること、ご注意ください。また、</a:t>
            </a:r>
            <a:r>
              <a:rPr lang="ja-JP" altLang="en-US" sz="1200" b="0" i="0" dirty="0">
                <a:solidFill>
                  <a:srgbClr val="1A1A1A"/>
                </a:solidFill>
                <a:effectLst/>
                <a:latin typeface="Hiragino Kaku Gothic Pro"/>
              </a:rPr>
              <a:t>照会番号の有効期間は請求の翌日から</a:t>
            </a:r>
            <a:r>
              <a:rPr lang="en-US" altLang="ja-JP" sz="1200" b="0" i="0" dirty="0">
                <a:solidFill>
                  <a:srgbClr val="1A1A1A"/>
                </a:solidFill>
                <a:effectLst/>
                <a:latin typeface="Hiragino Kaku Gothic Pro"/>
              </a:rPr>
              <a:t>100</a:t>
            </a:r>
            <a:r>
              <a:rPr lang="ja-JP" altLang="en-US" sz="1200" b="0" i="0" dirty="0">
                <a:solidFill>
                  <a:srgbClr val="1A1A1A"/>
                </a:solidFill>
                <a:effectLst/>
                <a:latin typeface="Hiragino Kaku Gothic Pro"/>
              </a:rPr>
              <a:t>日間です。</a:t>
            </a:r>
            <a:endParaRPr kumimoji="1" lang="en-US" altLang="ja-JP" sz="1200" dirty="0">
              <a:solidFill>
                <a:srgbClr val="000000"/>
              </a:solidFill>
            </a:endParaRPr>
          </a:p>
        </p:txBody>
      </p:sp>
      <p:sp>
        <p:nvSpPr>
          <p:cNvPr id="2" name="テキスト プレースホルダー 1">
            <a:extLst>
              <a:ext uri="{FF2B5EF4-FFF2-40B4-BE49-F238E27FC236}">
                <a16:creationId xmlns:a16="http://schemas.microsoft.com/office/drawing/2014/main" id="{26EAA2DF-EA1E-4FA5-8123-F01206E4F714}"/>
              </a:ext>
            </a:extLst>
          </p:cNvPr>
          <p:cNvSpPr>
            <a:spLocks noGrp="1"/>
          </p:cNvSpPr>
          <p:nvPr>
            <p:ph type="body" sz="quarter" idx="20"/>
          </p:nvPr>
        </p:nvSpPr>
        <p:spPr>
          <a:xfrm>
            <a:off x="538163" y="6815623"/>
            <a:ext cx="9612000" cy="406265"/>
          </a:xfrm>
        </p:spPr>
        <p:txBody>
          <a:bodyPr/>
          <a:lstStyle/>
          <a:p>
            <a:r>
              <a:rPr lang="ja-JP" altLang="en-US" dirty="0"/>
              <a:t>出所）</a:t>
            </a:r>
            <a:r>
              <a:rPr kumimoji="1" lang="ja-JP" altLang="en-US" dirty="0"/>
              <a:t>電子申請届出システム操作マニュアル（介護施設・事業所向け）</a:t>
            </a:r>
            <a:r>
              <a:rPr lang="en-US" altLang="ja-JP" dirty="0"/>
              <a:t/>
            </a:r>
            <a:br>
              <a:rPr lang="en-US" altLang="ja-JP" dirty="0"/>
            </a:br>
            <a:r>
              <a:rPr lang="ja-JP" altLang="en-US" dirty="0"/>
              <a:t>（</a:t>
            </a:r>
            <a:r>
              <a:rPr lang="en-US" altLang="ja-JP" dirty="0">
                <a:hlinkClick r:id="rId3"/>
              </a:rPr>
              <a:t>https://www.kaigokensaku.mhlw.go.jp/shinsei/pdf/manual_shinsei_1_0.pdf</a:t>
            </a:r>
            <a:r>
              <a:rPr lang="ja-JP" altLang="en-US" dirty="0"/>
              <a:t>　閲覧日：令和</a:t>
            </a:r>
            <a:r>
              <a:rPr lang="en-US" altLang="ja-JP" dirty="0"/>
              <a:t>5</a:t>
            </a:r>
            <a:r>
              <a:rPr lang="ja-JP" altLang="en-US" dirty="0"/>
              <a:t>年</a:t>
            </a:r>
            <a:r>
              <a:rPr lang="en-US" altLang="ja-JP" dirty="0"/>
              <a:t>3</a:t>
            </a:r>
            <a:r>
              <a:rPr lang="ja-JP" altLang="en-US" dirty="0"/>
              <a:t>月</a:t>
            </a:r>
            <a:r>
              <a:rPr lang="en-US" altLang="ja-JP" dirty="0"/>
              <a:t>1</a:t>
            </a:r>
            <a:r>
              <a:rPr lang="ja-JP" altLang="en-US" dirty="0"/>
              <a:t>日）</a:t>
            </a:r>
            <a:endParaRPr lang="en-US" altLang="ja-JP" dirty="0"/>
          </a:p>
          <a:p>
            <a:r>
              <a:rPr lang="en-US" altLang="ja-JP" dirty="0">
                <a:latin typeface="+mn-lt"/>
              </a:rPr>
              <a:t>※</a:t>
            </a:r>
            <a:r>
              <a:rPr lang="ja-JP" altLang="en-US" dirty="0">
                <a:latin typeface="+mn-lt"/>
              </a:rPr>
              <a:t>最新情報は上記ホームページをご確認ください。</a:t>
            </a:r>
            <a:endParaRPr kumimoji="1" lang="ja-JP" altLang="en-US" dirty="0"/>
          </a:p>
        </p:txBody>
      </p:sp>
    </p:spTree>
    <p:extLst>
      <p:ext uri="{BB962C8B-B14F-4D97-AF65-F5344CB8AC3E}">
        <p14:creationId xmlns:p14="http://schemas.microsoft.com/office/powerpoint/2010/main" val="31695950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DB59B034-FD7A-45EA-B50B-2A52A508A8B5}"/>
              </a:ext>
            </a:extLst>
          </p:cNvPr>
          <p:cNvSpPr>
            <a:spLocks noGrp="1"/>
          </p:cNvSpPr>
          <p:nvPr>
            <p:ph type="subTitle" idx="10"/>
          </p:nvPr>
        </p:nvSpPr>
        <p:spPr/>
        <p:txBody>
          <a:bodyPr/>
          <a:lstStyle/>
          <a:p>
            <a:r>
              <a:rPr kumimoji="1" lang="ja-JP" altLang="en-US" dirty="0"/>
              <a:t>登記情報提供サービスの利用料金（介護施設・事業所の場合）</a:t>
            </a:r>
          </a:p>
        </p:txBody>
      </p:sp>
      <p:sp>
        <p:nvSpPr>
          <p:cNvPr id="4" name="タイトル 3">
            <a:extLst>
              <a:ext uri="{FF2B5EF4-FFF2-40B4-BE49-F238E27FC236}">
                <a16:creationId xmlns:a16="http://schemas.microsoft.com/office/drawing/2014/main" id="{C225B1FA-1A3D-4618-BFEF-D3884EAAF4FE}"/>
              </a:ext>
            </a:extLst>
          </p:cNvPr>
          <p:cNvSpPr>
            <a:spLocks noGrp="1"/>
          </p:cNvSpPr>
          <p:nvPr>
            <p:ph type="title"/>
          </p:nvPr>
        </p:nvSpPr>
        <p:spPr/>
        <p:txBody>
          <a:bodyPr/>
          <a:lstStyle/>
          <a:p>
            <a:r>
              <a:rPr lang="ja-JP" altLang="en-US" dirty="0"/>
              <a:t>１</a:t>
            </a:r>
            <a:r>
              <a:rPr lang="en-US" altLang="ja-JP" dirty="0"/>
              <a:t>.</a:t>
            </a:r>
            <a:r>
              <a:rPr lang="ja-JP" altLang="en-US" dirty="0"/>
              <a:t>４</a:t>
            </a:r>
            <a:r>
              <a:rPr lang="en-US" altLang="ja-JP" dirty="0"/>
              <a:t> </a:t>
            </a:r>
            <a:r>
              <a:rPr lang="ja-JP" altLang="en-US" dirty="0"/>
              <a:t>添付書類（電子ファイル）の準備</a:t>
            </a:r>
            <a:endParaRPr kumimoji="1" lang="ja-JP" altLang="en-US" dirty="0"/>
          </a:p>
        </p:txBody>
      </p:sp>
      <p:sp>
        <p:nvSpPr>
          <p:cNvPr id="5" name="テキスト プレースホルダー 4">
            <a:extLst>
              <a:ext uri="{FF2B5EF4-FFF2-40B4-BE49-F238E27FC236}">
                <a16:creationId xmlns:a16="http://schemas.microsoft.com/office/drawing/2014/main" id="{2528DCB5-4C37-401D-9B2D-E237596D3F4D}"/>
              </a:ext>
            </a:extLst>
          </p:cNvPr>
          <p:cNvSpPr>
            <a:spLocks noGrp="1"/>
          </p:cNvSpPr>
          <p:nvPr>
            <p:ph type="body" sz="quarter" idx="21"/>
          </p:nvPr>
        </p:nvSpPr>
        <p:spPr>
          <a:xfrm>
            <a:off x="540000" y="1517616"/>
            <a:ext cx="9612313" cy="546625"/>
          </a:xfrm>
        </p:spPr>
        <p:txBody>
          <a:bodyPr/>
          <a:lstStyle/>
          <a:p>
            <a:pPr marL="0" indent="0">
              <a:buNone/>
            </a:pPr>
            <a:r>
              <a:rPr kumimoji="1" lang="ja-JP" altLang="en-US" dirty="0">
                <a:solidFill>
                  <a:schemeClr val="accent2"/>
                </a:solidFill>
              </a:rPr>
              <a:t>登記情報提供サービスの利用に際しては、登録利用における登録費用と、照会番号の発行のための利用料金がかかります。</a:t>
            </a:r>
          </a:p>
        </p:txBody>
      </p:sp>
      <p:pic>
        <p:nvPicPr>
          <p:cNvPr id="8" name="図 7">
            <a:extLst>
              <a:ext uri="{FF2B5EF4-FFF2-40B4-BE49-F238E27FC236}">
                <a16:creationId xmlns:a16="http://schemas.microsoft.com/office/drawing/2014/main" id="{135C20BC-10E6-4B42-8E6C-919B6FF2EF3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9163" y="2081186"/>
            <a:ext cx="4320000" cy="2394792"/>
          </a:xfrm>
          <a:prstGeom prst="rect">
            <a:avLst/>
          </a:prstGeom>
        </p:spPr>
      </p:pic>
      <p:pic>
        <p:nvPicPr>
          <p:cNvPr id="10" name="図 9">
            <a:extLst>
              <a:ext uri="{FF2B5EF4-FFF2-40B4-BE49-F238E27FC236}">
                <a16:creationId xmlns:a16="http://schemas.microsoft.com/office/drawing/2014/main" id="{0E66F239-E469-4601-B9CD-EC7364D61E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08419" y="2081187"/>
            <a:ext cx="3988286" cy="4961398"/>
          </a:xfrm>
          <a:prstGeom prst="rect">
            <a:avLst/>
          </a:prstGeom>
        </p:spPr>
      </p:pic>
      <p:sp>
        <p:nvSpPr>
          <p:cNvPr id="12" name="テキスト ボックス 11">
            <a:extLst>
              <a:ext uri="{FF2B5EF4-FFF2-40B4-BE49-F238E27FC236}">
                <a16:creationId xmlns:a16="http://schemas.microsoft.com/office/drawing/2014/main" id="{0F333D55-05A2-48A5-835C-61215F9D25EE}"/>
              </a:ext>
            </a:extLst>
          </p:cNvPr>
          <p:cNvSpPr txBox="1"/>
          <p:nvPr/>
        </p:nvSpPr>
        <p:spPr>
          <a:xfrm>
            <a:off x="330200" y="4291199"/>
            <a:ext cx="5198706" cy="2631490"/>
          </a:xfrm>
          <a:prstGeom prst="rect">
            <a:avLst/>
          </a:prstGeom>
          <a:noFill/>
        </p:spPr>
        <p:txBody>
          <a:bodyPr wrap="square">
            <a:spAutoFit/>
          </a:bodyPr>
          <a:lstStyle/>
          <a:p>
            <a:r>
              <a:rPr lang="en-US" altLang="ja-JP" sz="1100" dirty="0">
                <a:solidFill>
                  <a:srgbClr val="1A1A1A"/>
                </a:solidFill>
              </a:rPr>
              <a:t>※</a:t>
            </a:r>
            <a:r>
              <a:rPr lang="ja-JP" altLang="en-US" sz="1100" dirty="0">
                <a:solidFill>
                  <a:srgbClr val="1A1A1A"/>
                </a:solidFill>
              </a:rPr>
              <a:t>１</a:t>
            </a:r>
            <a:endParaRPr lang="en-US" altLang="ja-JP" sz="1100" dirty="0">
              <a:solidFill>
                <a:srgbClr val="1A1A1A"/>
              </a:solidFill>
            </a:endParaRPr>
          </a:p>
          <a:p>
            <a:r>
              <a:rPr lang="ja-JP" altLang="en-US" sz="1100" b="0" i="0" dirty="0">
                <a:solidFill>
                  <a:srgbClr val="1A1A1A"/>
                </a:solidFill>
                <a:effectLst/>
              </a:rPr>
              <a:t>・利用料金は、いずれも協会手数料（１２円）を含む１件当たりの利用料金です。協会手数料には、消費税及び地方消費税が含まれています。利用料金から協会手数料を除いた金額は、登記手数料令第１３条により国に納入する登記手数料（預り金）です。</a:t>
            </a:r>
          </a:p>
          <a:p>
            <a:r>
              <a:rPr lang="ja-JP" altLang="en-US" sz="1100" b="0" i="0" dirty="0">
                <a:solidFill>
                  <a:srgbClr val="1A1A1A"/>
                </a:solidFill>
                <a:effectLst/>
              </a:rPr>
              <a:t>・（　　）内の料金は、消費税不課税対象者（利用者の住所等が日本国外にある場合に、消費税法の課税対象外となり消費税が課されない方）の利用料金です。</a:t>
            </a:r>
          </a:p>
          <a:p>
            <a:r>
              <a:rPr lang="ja-JP" altLang="en-US" sz="1100" b="0" i="0" dirty="0">
                <a:solidFill>
                  <a:srgbClr val="1A1A1A"/>
                </a:solidFill>
                <a:effectLst/>
              </a:rPr>
              <a:t>・利用料金には、利用者の方が使用するパソコン等をインターネットに接続するために必要なプロバイダーの手数料や回線使用料などは含まれておりません。</a:t>
            </a:r>
            <a:endParaRPr lang="en-US" altLang="ja-JP" sz="1100" b="0" i="0" dirty="0">
              <a:solidFill>
                <a:srgbClr val="1A1A1A"/>
              </a:solidFill>
              <a:effectLst/>
            </a:endParaRPr>
          </a:p>
          <a:p>
            <a:r>
              <a:rPr lang="en-US" altLang="ja-JP" sz="1100" dirty="0">
                <a:solidFill>
                  <a:srgbClr val="1A1A1A"/>
                </a:solidFill>
              </a:rPr>
              <a:t>【</a:t>
            </a:r>
            <a:r>
              <a:rPr lang="ja-JP" altLang="en-US" sz="1100" dirty="0">
                <a:solidFill>
                  <a:srgbClr val="1A1A1A"/>
                </a:solidFill>
              </a:rPr>
              <a:t>追加</a:t>
            </a:r>
            <a:r>
              <a:rPr lang="en-US" altLang="ja-JP" sz="1100" dirty="0">
                <a:solidFill>
                  <a:srgbClr val="1A1A1A"/>
                </a:solidFill>
              </a:rPr>
              <a:t>】</a:t>
            </a:r>
          </a:p>
          <a:p>
            <a:r>
              <a:rPr lang="ja-JP" altLang="en-US" sz="1100" b="0" i="0" dirty="0">
                <a:solidFill>
                  <a:srgbClr val="1A1A1A"/>
                </a:solidFill>
                <a:effectLst/>
              </a:rPr>
              <a:t>・照会番号は</a:t>
            </a:r>
            <a:r>
              <a:rPr lang="en-US" altLang="ja-JP" sz="1100" b="0" i="0" dirty="0">
                <a:solidFill>
                  <a:srgbClr val="1A1A1A"/>
                </a:solidFill>
                <a:effectLst/>
              </a:rPr>
              <a:t>1</a:t>
            </a:r>
            <a:r>
              <a:rPr lang="ja-JP" altLang="en-US" sz="1100" b="0" i="0" dirty="0">
                <a:solidFill>
                  <a:srgbClr val="1A1A1A"/>
                </a:solidFill>
                <a:effectLst/>
              </a:rPr>
              <a:t>つの登記情報ごとに発番され、同一物件について最大</a:t>
            </a:r>
            <a:r>
              <a:rPr lang="en-US" altLang="ja-JP" sz="1100" b="0" i="0" dirty="0">
                <a:solidFill>
                  <a:srgbClr val="1A1A1A"/>
                </a:solidFill>
                <a:effectLst/>
              </a:rPr>
              <a:t>10</a:t>
            </a:r>
            <a:r>
              <a:rPr lang="ja-JP" altLang="en-US" sz="1100" b="0" i="0" dirty="0">
                <a:solidFill>
                  <a:srgbClr val="1A1A1A"/>
                </a:solidFill>
                <a:effectLst/>
              </a:rPr>
              <a:t>個まで同時に取得することができます（請求する照会番号</a:t>
            </a:r>
            <a:r>
              <a:rPr lang="en-US" altLang="ja-JP" sz="1100" b="0" i="0" dirty="0">
                <a:solidFill>
                  <a:srgbClr val="1A1A1A"/>
                </a:solidFill>
                <a:effectLst/>
              </a:rPr>
              <a:t>1</a:t>
            </a:r>
            <a:r>
              <a:rPr lang="ja-JP" altLang="en-US" sz="1100" b="0" i="0" dirty="0">
                <a:solidFill>
                  <a:srgbClr val="1A1A1A"/>
                </a:solidFill>
                <a:effectLst/>
              </a:rPr>
              <a:t>個につきご利用種別に応じた利用料金相当額がかかります。なお、請求する照会番号が</a:t>
            </a:r>
            <a:r>
              <a:rPr lang="en-US" altLang="ja-JP" sz="1100" b="0" i="0" dirty="0">
                <a:solidFill>
                  <a:srgbClr val="1A1A1A"/>
                </a:solidFill>
                <a:effectLst/>
              </a:rPr>
              <a:t>1</a:t>
            </a:r>
            <a:r>
              <a:rPr lang="ja-JP" altLang="en-US" sz="1100" b="0" i="0" dirty="0">
                <a:solidFill>
                  <a:srgbClr val="1A1A1A"/>
                </a:solidFill>
                <a:effectLst/>
              </a:rPr>
              <a:t>個の場合は、登記情報</a:t>
            </a:r>
            <a:r>
              <a:rPr lang="en-US" altLang="ja-JP" sz="1100" b="0" i="0" dirty="0">
                <a:solidFill>
                  <a:srgbClr val="1A1A1A"/>
                </a:solidFill>
                <a:effectLst/>
              </a:rPr>
              <a:t>1</a:t>
            </a:r>
            <a:r>
              <a:rPr lang="ja-JP" altLang="en-US" sz="1100" b="0" i="0" dirty="0">
                <a:solidFill>
                  <a:srgbClr val="1A1A1A"/>
                </a:solidFill>
                <a:effectLst/>
              </a:rPr>
              <a:t>件の確認と同じ利用料金となります。）ので、複数の行政機関等にオンライン申請等をする場合は、その数だけ照会番号を取得してください（既に申請に使用した照会番号は、</a:t>
            </a:r>
            <a:r>
              <a:rPr lang="en-US" altLang="ja-JP" sz="1100" b="0" i="0" dirty="0">
                <a:solidFill>
                  <a:srgbClr val="1A1A1A"/>
                </a:solidFill>
                <a:effectLst/>
              </a:rPr>
              <a:t>100</a:t>
            </a:r>
            <a:r>
              <a:rPr lang="ja-JP" altLang="en-US" sz="1100" b="0" i="0" dirty="0">
                <a:solidFill>
                  <a:srgbClr val="1A1A1A"/>
                </a:solidFill>
                <a:effectLst/>
              </a:rPr>
              <a:t>日間有効期間内であっても他の申請には使用できません。）。</a:t>
            </a:r>
            <a:endParaRPr lang="ja-JP" altLang="en-US" sz="1100" dirty="0"/>
          </a:p>
        </p:txBody>
      </p:sp>
      <p:sp>
        <p:nvSpPr>
          <p:cNvPr id="7" name="テキスト プレースホルダー 1">
            <a:extLst>
              <a:ext uri="{FF2B5EF4-FFF2-40B4-BE49-F238E27FC236}">
                <a16:creationId xmlns:a16="http://schemas.microsoft.com/office/drawing/2014/main" id="{748AEC94-F129-A093-3438-8524D73E2143}"/>
              </a:ext>
            </a:extLst>
          </p:cNvPr>
          <p:cNvSpPr txBox="1">
            <a:spLocks/>
          </p:cNvSpPr>
          <p:nvPr/>
        </p:nvSpPr>
        <p:spPr>
          <a:xfrm>
            <a:off x="538163" y="6914034"/>
            <a:ext cx="9612000" cy="270843"/>
          </a:xfrm>
          <a:prstGeom prst="rect">
            <a:avLst/>
          </a:prstGeom>
        </p:spPr>
        <p:txBody>
          <a:bodyPr vert="horz" wrap="square" lIns="0" tIns="0" rIns="0" bIns="0" rtlCol="0" anchor="b" anchorCtr="0">
            <a:spAutoFit/>
          </a:bodyPr>
          <a:lstStyle>
            <a:lvl1pPr marL="252000" marR="0" indent="-252000" algn="l" defTabSz="1007772" rtl="0" eaLnBrk="1" fontAlgn="ctr" latinLnBrk="0" hangingPunct="1">
              <a:lnSpc>
                <a:spcPct val="110000"/>
              </a:lnSpc>
              <a:spcBef>
                <a:spcPts val="0"/>
              </a:spcBef>
              <a:spcAft>
                <a:spcPts val="0"/>
              </a:spcAft>
              <a:buClr>
                <a:schemeClr val="tx2"/>
              </a:buClr>
              <a:buSzTx/>
              <a:buFont typeface="Wingdings" panose="05000000000000000000" pitchFamily="2" charset="2"/>
              <a:buNone/>
              <a:tabLst/>
              <a:defRPr kumimoji="1" sz="800" b="0" kern="1200" spc="120" baseline="0">
                <a:solidFill>
                  <a:srgbClr val="000000"/>
                </a:solidFill>
                <a:latin typeface="+mn-ea"/>
                <a:ea typeface="+mn-ea"/>
                <a:cs typeface="+mn-cs"/>
              </a:defRPr>
            </a:lvl1pPr>
            <a:lvl2pPr marL="360000" marR="0" indent="-180000" algn="l" defTabSz="1007772" rtl="0" eaLnBrk="1" fontAlgn="auto" latinLnBrk="0" hangingPunct="1">
              <a:lnSpc>
                <a:spcPct val="120000"/>
              </a:lnSpc>
              <a:spcBef>
                <a:spcPts val="0"/>
              </a:spcBef>
              <a:spcAft>
                <a:spcPts val="9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9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出所）登記情報提供サービス　サービス概要</a:t>
            </a:r>
            <a:r>
              <a:rPr lang="en-US" altLang="ja-JP" dirty="0"/>
              <a:t/>
            </a:r>
            <a:br>
              <a:rPr lang="en-US" altLang="ja-JP" dirty="0"/>
            </a:br>
            <a:r>
              <a:rPr lang="ja-JP" altLang="en-US" dirty="0"/>
              <a:t>（</a:t>
            </a:r>
            <a:r>
              <a:rPr lang="en-US" altLang="ja-JP" dirty="0">
                <a:hlinkClick r:id="rId4"/>
              </a:rPr>
              <a:t>https://www1.touki.or.jp/service/index.html#service_05</a:t>
            </a:r>
            <a:r>
              <a:rPr lang="ja-JP" altLang="en-US" dirty="0"/>
              <a:t>　閲覧日：令和</a:t>
            </a:r>
            <a:r>
              <a:rPr lang="en-US" altLang="ja-JP" dirty="0"/>
              <a:t>5</a:t>
            </a:r>
            <a:r>
              <a:rPr lang="ja-JP" altLang="en-US" dirty="0"/>
              <a:t>年</a:t>
            </a:r>
            <a:r>
              <a:rPr lang="en-US" altLang="ja-JP" dirty="0"/>
              <a:t>3</a:t>
            </a:r>
            <a:r>
              <a:rPr lang="ja-JP" altLang="en-US" dirty="0"/>
              <a:t>月</a:t>
            </a:r>
            <a:r>
              <a:rPr lang="en-US" altLang="ja-JP" dirty="0"/>
              <a:t>1</a:t>
            </a:r>
            <a:r>
              <a:rPr lang="ja-JP" altLang="en-US" dirty="0"/>
              <a:t>日）</a:t>
            </a:r>
          </a:p>
        </p:txBody>
      </p:sp>
    </p:spTree>
    <p:extLst>
      <p:ext uri="{BB962C8B-B14F-4D97-AF65-F5344CB8AC3E}">
        <p14:creationId xmlns:p14="http://schemas.microsoft.com/office/powerpoint/2010/main" val="19163617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DB59B034-FD7A-45EA-B50B-2A52A508A8B5}"/>
              </a:ext>
            </a:extLst>
          </p:cNvPr>
          <p:cNvSpPr>
            <a:spLocks noGrp="1"/>
          </p:cNvSpPr>
          <p:nvPr>
            <p:ph type="subTitle" idx="10"/>
          </p:nvPr>
        </p:nvSpPr>
        <p:spPr/>
        <p:txBody>
          <a:bodyPr/>
          <a:lstStyle/>
          <a:p>
            <a:r>
              <a:rPr lang="ja-JP" altLang="en-US" dirty="0"/>
              <a:t>納入通知</a:t>
            </a:r>
            <a:r>
              <a:rPr lang="ja-JP" altLang="en-US" dirty="0" smtClean="0"/>
              <a:t>書払い</a:t>
            </a:r>
            <a:endParaRPr kumimoji="1" lang="ja-JP" altLang="en-US" dirty="0"/>
          </a:p>
        </p:txBody>
      </p:sp>
      <p:sp>
        <p:nvSpPr>
          <p:cNvPr id="4" name="タイトル 3">
            <a:extLst>
              <a:ext uri="{FF2B5EF4-FFF2-40B4-BE49-F238E27FC236}">
                <a16:creationId xmlns:a16="http://schemas.microsoft.com/office/drawing/2014/main" id="{C225B1FA-1A3D-4618-BFEF-D3884EAAF4FE}"/>
              </a:ext>
            </a:extLst>
          </p:cNvPr>
          <p:cNvSpPr>
            <a:spLocks noGrp="1"/>
          </p:cNvSpPr>
          <p:nvPr>
            <p:ph type="title"/>
          </p:nvPr>
        </p:nvSpPr>
        <p:spPr/>
        <p:txBody>
          <a:bodyPr/>
          <a:lstStyle/>
          <a:p>
            <a:r>
              <a:rPr lang="ja-JP" altLang="en-US" dirty="0"/>
              <a:t>１</a:t>
            </a:r>
            <a:r>
              <a:rPr lang="en-US" altLang="ja-JP" dirty="0" smtClean="0"/>
              <a:t>.</a:t>
            </a:r>
            <a:r>
              <a:rPr lang="ja-JP" altLang="en-US" dirty="0"/>
              <a:t>５</a:t>
            </a:r>
            <a:r>
              <a:rPr lang="ja-JP" altLang="en-US" dirty="0" smtClean="0"/>
              <a:t>　指定申請の手数料の納付について</a:t>
            </a:r>
            <a:endParaRPr kumimoji="1" lang="ja-JP" altLang="en-US" dirty="0"/>
          </a:p>
        </p:txBody>
      </p:sp>
      <p:sp>
        <p:nvSpPr>
          <p:cNvPr id="5" name="テキスト プレースホルダー 4">
            <a:extLst>
              <a:ext uri="{FF2B5EF4-FFF2-40B4-BE49-F238E27FC236}">
                <a16:creationId xmlns:a16="http://schemas.microsoft.com/office/drawing/2014/main" id="{2528DCB5-4C37-401D-9B2D-E237596D3F4D}"/>
              </a:ext>
            </a:extLst>
          </p:cNvPr>
          <p:cNvSpPr>
            <a:spLocks noGrp="1"/>
          </p:cNvSpPr>
          <p:nvPr>
            <p:ph type="body" sz="quarter" idx="21"/>
          </p:nvPr>
        </p:nvSpPr>
        <p:spPr>
          <a:xfrm>
            <a:off x="540000" y="1517616"/>
            <a:ext cx="9612313" cy="2003625"/>
          </a:xfrm>
        </p:spPr>
        <p:txBody>
          <a:bodyPr/>
          <a:lstStyle/>
          <a:p>
            <a:pPr marL="0" indent="0">
              <a:buNone/>
            </a:pPr>
            <a:r>
              <a:rPr lang="ja-JP" altLang="en-US" dirty="0" smtClean="0">
                <a:solidFill>
                  <a:schemeClr val="accent2"/>
                </a:solidFill>
              </a:rPr>
              <a:t>　これまで、指定申請の手数料は浜松市収入証紙を貼付して納付していただいておりましたが、電子申請届出システムを用いた申請の場合は、窓口への来庁を不要とするために、納入通知書による納付に限ります。</a:t>
            </a:r>
            <a:endParaRPr lang="en-US" altLang="ja-JP" dirty="0" smtClean="0">
              <a:solidFill>
                <a:schemeClr val="accent2"/>
              </a:solidFill>
            </a:endParaRPr>
          </a:p>
          <a:p>
            <a:pPr marL="0" indent="0">
              <a:buNone/>
            </a:pPr>
            <a:r>
              <a:rPr kumimoji="1" lang="ja-JP" altLang="en-US" dirty="0" smtClean="0">
                <a:solidFill>
                  <a:schemeClr val="accent2"/>
                </a:solidFill>
              </a:rPr>
              <a:t>　申請提出後、介護保険課から送付される</a:t>
            </a:r>
            <a:r>
              <a:rPr lang="ja-JP" altLang="en-US" dirty="0">
                <a:solidFill>
                  <a:schemeClr val="accent2"/>
                </a:solidFill>
              </a:rPr>
              <a:t>納入通知書</a:t>
            </a:r>
            <a:r>
              <a:rPr kumimoji="1" lang="ja-JP" altLang="en-US" dirty="0" smtClean="0">
                <a:solidFill>
                  <a:schemeClr val="accent2"/>
                </a:solidFill>
              </a:rPr>
              <a:t>を指定金融機関等に持参して、指定申請手数料を納付してください。指定金融機関等は</a:t>
            </a:r>
            <a:r>
              <a:rPr lang="ja-JP" altLang="en-US" dirty="0">
                <a:solidFill>
                  <a:schemeClr val="accent2"/>
                </a:solidFill>
              </a:rPr>
              <a:t>納入通知書</a:t>
            </a:r>
            <a:r>
              <a:rPr kumimoji="1" lang="ja-JP" altLang="en-US" dirty="0" smtClean="0">
                <a:solidFill>
                  <a:schemeClr val="accent2"/>
                </a:solidFill>
              </a:rPr>
              <a:t>に記載されています。</a:t>
            </a:r>
            <a:endParaRPr kumimoji="1" lang="en-US" altLang="ja-JP" dirty="0" smtClean="0">
              <a:solidFill>
                <a:schemeClr val="accent2"/>
              </a:solidFill>
            </a:endParaRPr>
          </a:p>
          <a:p>
            <a:pPr marL="0" indent="0">
              <a:buNone/>
            </a:pPr>
            <a:r>
              <a:rPr lang="ja-JP" altLang="en-US" dirty="0">
                <a:solidFill>
                  <a:schemeClr val="accent2"/>
                </a:solidFill>
              </a:rPr>
              <a:t>　</a:t>
            </a:r>
            <a:r>
              <a:rPr lang="ja-JP" altLang="en-US" dirty="0" smtClean="0">
                <a:solidFill>
                  <a:schemeClr val="accent2"/>
                </a:solidFill>
              </a:rPr>
              <a:t>電子申請届出システムを用いた指定申請を行う場合は、浜松市収入証紙での納付はできません。</a:t>
            </a:r>
            <a:endParaRPr kumimoji="1" lang="ja-JP" altLang="en-US" dirty="0">
              <a:solidFill>
                <a:schemeClr val="accent2"/>
              </a:solidFill>
            </a:endParaRPr>
          </a:p>
        </p:txBody>
      </p:sp>
      <p:graphicFrame>
        <p:nvGraphicFramePr>
          <p:cNvPr id="14" name="図表 13"/>
          <p:cNvGraphicFramePr/>
          <p:nvPr>
            <p:extLst>
              <p:ext uri="{D42A27DB-BD31-4B8C-83A1-F6EECF244321}">
                <p14:modId xmlns:p14="http://schemas.microsoft.com/office/powerpoint/2010/main" val="3893045145"/>
              </p:ext>
            </p:extLst>
          </p:nvPr>
        </p:nvGraphicFramePr>
        <p:xfrm>
          <a:off x="323556" y="3110360"/>
          <a:ext cx="10100603" cy="3896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75374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E7075A50-BE88-8263-EB98-ED5A80259D68}"/>
              </a:ext>
            </a:extLst>
          </p:cNvPr>
          <p:cNvSpPr>
            <a:spLocks noGrp="1"/>
          </p:cNvSpPr>
          <p:nvPr>
            <p:ph type="body" sz="quarter" idx="14"/>
          </p:nvPr>
        </p:nvSpPr>
        <p:spPr>
          <a:xfrm>
            <a:off x="1764000" y="3790347"/>
            <a:ext cx="8388000" cy="2349874"/>
          </a:xfrm>
        </p:spPr>
        <p:txBody>
          <a:bodyPr>
            <a:spAutoFit/>
          </a:bodyPr>
          <a:lstStyle/>
          <a:p>
            <a:r>
              <a:rPr lang="en-US" altLang="ja-JP" dirty="0" smtClean="0"/>
              <a:t>2.1</a:t>
            </a:r>
            <a:r>
              <a:rPr lang="ja-JP" altLang="en-US" dirty="0" smtClean="0"/>
              <a:t>　</a:t>
            </a:r>
            <a:r>
              <a:rPr lang="ja-JP" altLang="ja-JP" dirty="0" smtClean="0"/>
              <a:t>申請・届出情報の提出方法について</a:t>
            </a:r>
            <a:endParaRPr lang="ja-JP" altLang="ja-JP" dirty="0"/>
          </a:p>
          <a:p>
            <a:r>
              <a:rPr lang="en-US" altLang="ja-JP" dirty="0" smtClean="0"/>
              <a:t>2.2</a:t>
            </a:r>
            <a:r>
              <a:rPr lang="ja-JP" altLang="en-US" dirty="0" smtClean="0"/>
              <a:t>　</a:t>
            </a:r>
            <a:r>
              <a:rPr lang="ja-JP" altLang="ja-JP" dirty="0" smtClean="0"/>
              <a:t>申請</a:t>
            </a:r>
            <a:r>
              <a:rPr lang="ja-JP" altLang="ja-JP" dirty="0"/>
              <a:t>・</a:t>
            </a:r>
            <a:r>
              <a:rPr lang="ja-JP" altLang="ja-JP" dirty="0" smtClean="0"/>
              <a:t>届出情報</a:t>
            </a:r>
            <a:r>
              <a:rPr lang="ja-JP" altLang="ja-JP" dirty="0"/>
              <a:t>の提出にあたっての留意</a:t>
            </a:r>
            <a:r>
              <a:rPr lang="ja-JP" altLang="ja-JP" dirty="0" smtClean="0"/>
              <a:t>事項</a:t>
            </a:r>
            <a:endParaRPr lang="en-US" altLang="ja-JP" dirty="0" smtClean="0"/>
          </a:p>
          <a:p>
            <a:r>
              <a:rPr lang="ja-JP" altLang="en-US" dirty="0" smtClean="0"/>
              <a:t>２</a:t>
            </a:r>
            <a:r>
              <a:rPr lang="en-US" altLang="ja-JP" dirty="0" smtClean="0"/>
              <a:t>.</a:t>
            </a:r>
            <a:r>
              <a:rPr lang="ja-JP" altLang="en-US" dirty="0" smtClean="0"/>
              <a:t>３ </a:t>
            </a:r>
            <a:r>
              <a:rPr lang="en-US" altLang="ja-JP" dirty="0" smtClean="0"/>
              <a:t> </a:t>
            </a:r>
            <a:r>
              <a:rPr lang="ja-JP" altLang="en-US" dirty="0" smtClean="0"/>
              <a:t>指定申請</a:t>
            </a:r>
            <a:endParaRPr lang="en-US" altLang="ja-JP" dirty="0"/>
          </a:p>
          <a:p>
            <a:r>
              <a:rPr lang="ja-JP" altLang="en-US" dirty="0"/>
              <a:t>２</a:t>
            </a:r>
            <a:r>
              <a:rPr lang="en-US" altLang="ja-JP" dirty="0" smtClean="0"/>
              <a:t>.</a:t>
            </a:r>
            <a:r>
              <a:rPr lang="ja-JP" altLang="en-US" dirty="0" smtClean="0"/>
              <a:t>４</a:t>
            </a:r>
            <a:r>
              <a:rPr lang="en-US" altLang="ja-JP" dirty="0" smtClean="0"/>
              <a:t>  </a:t>
            </a:r>
            <a:r>
              <a:rPr lang="ja-JP" altLang="en-US" dirty="0" smtClean="0"/>
              <a:t>変更届出</a:t>
            </a:r>
            <a:endParaRPr lang="en-US" altLang="ja-JP" dirty="0" smtClean="0"/>
          </a:p>
          <a:p>
            <a:r>
              <a:rPr lang="ja-JP" altLang="en-US" dirty="0" smtClean="0"/>
              <a:t>２</a:t>
            </a:r>
            <a:r>
              <a:rPr lang="en-US" altLang="ja-JP" dirty="0" smtClean="0"/>
              <a:t>.</a:t>
            </a:r>
            <a:r>
              <a:rPr lang="ja-JP" altLang="en-US" dirty="0"/>
              <a:t>５</a:t>
            </a:r>
            <a:r>
              <a:rPr lang="ja-JP" altLang="en-US" dirty="0" smtClean="0"/>
              <a:t>　介護給付費算定に係る体制等に関する届出（加算に関する届出）</a:t>
            </a:r>
            <a:endParaRPr lang="en-US" altLang="ja-JP" dirty="0" smtClean="0"/>
          </a:p>
          <a:p>
            <a:r>
              <a:rPr lang="ja-JP" altLang="en-US" dirty="0"/>
              <a:t>２</a:t>
            </a:r>
            <a:r>
              <a:rPr lang="en-US" altLang="ja-JP" dirty="0" smtClean="0"/>
              <a:t>.</a:t>
            </a:r>
            <a:r>
              <a:rPr lang="ja-JP" altLang="en-US" dirty="0"/>
              <a:t>６</a:t>
            </a:r>
            <a:r>
              <a:rPr lang="ja-JP" altLang="en-US" dirty="0" smtClean="0"/>
              <a:t>　その他申請</a:t>
            </a:r>
            <a:endParaRPr lang="en-US" altLang="ja-JP" dirty="0"/>
          </a:p>
        </p:txBody>
      </p:sp>
      <p:sp>
        <p:nvSpPr>
          <p:cNvPr id="4" name="タイトル 3">
            <a:extLst>
              <a:ext uri="{FF2B5EF4-FFF2-40B4-BE49-F238E27FC236}">
                <a16:creationId xmlns:a16="http://schemas.microsoft.com/office/drawing/2014/main" id="{556FE372-A985-7A15-7764-FCABA929CA94}"/>
              </a:ext>
            </a:extLst>
          </p:cNvPr>
          <p:cNvSpPr>
            <a:spLocks noGrp="1"/>
          </p:cNvSpPr>
          <p:nvPr>
            <p:ph type="title"/>
          </p:nvPr>
        </p:nvSpPr>
        <p:spPr>
          <a:xfrm>
            <a:off x="1764000" y="2587287"/>
            <a:ext cx="8388000" cy="517065"/>
          </a:xfrm>
        </p:spPr>
        <p:txBody>
          <a:bodyPr>
            <a:spAutoFit/>
          </a:bodyPr>
          <a:lstStyle/>
          <a:p>
            <a:r>
              <a:rPr lang="ja-JP" altLang="en-US" dirty="0"/>
              <a:t>２</a:t>
            </a:r>
            <a:r>
              <a:rPr lang="en-US" altLang="ja-JP" dirty="0" smtClean="0"/>
              <a:t>. </a:t>
            </a:r>
            <a:r>
              <a:rPr lang="ja-JP" altLang="en-US" dirty="0" smtClean="0"/>
              <a:t>申請・届出提出方法</a:t>
            </a:r>
            <a:endParaRPr lang="ja-JP" altLang="en-US" dirty="0"/>
          </a:p>
        </p:txBody>
      </p:sp>
    </p:spTree>
    <p:extLst>
      <p:ext uri="{BB962C8B-B14F-4D97-AF65-F5344CB8AC3E}">
        <p14:creationId xmlns:p14="http://schemas.microsoft.com/office/powerpoint/2010/main" val="39043709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847055"/>
            <a:ext cx="9216000" cy="378180"/>
          </a:xfrm>
        </p:spPr>
        <p:txBody>
          <a:bodyPr>
            <a:noAutofit/>
          </a:bodyPr>
          <a:lstStyle/>
          <a:p>
            <a:r>
              <a:rPr lang="ja-JP" altLang="en-US" dirty="0"/>
              <a:t>申請・届出のフロー</a:t>
            </a:r>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a:xfrm>
            <a:off x="538163" y="346629"/>
            <a:ext cx="9216000" cy="216000"/>
          </a:xfrm>
        </p:spPr>
        <p:txBody>
          <a:bodyPr>
            <a:noAutofit/>
          </a:bodyPr>
          <a:lstStyle/>
          <a:p>
            <a:r>
              <a:rPr lang="en-US" altLang="ja-JP" dirty="0"/>
              <a:t>2.1</a:t>
            </a:r>
            <a:r>
              <a:rPr lang="ja-JP" altLang="en-US" dirty="0"/>
              <a:t>　</a:t>
            </a:r>
            <a:r>
              <a:rPr lang="ja-JP" altLang="ja-JP" dirty="0"/>
              <a:t>申請・届出情報の提出方法について</a:t>
            </a:r>
          </a:p>
        </p:txBody>
      </p:sp>
      <p:sp>
        <p:nvSpPr>
          <p:cNvPr id="53" name="コンテンツ プレースホルダー 5">
            <a:extLst>
              <a:ext uri="{FF2B5EF4-FFF2-40B4-BE49-F238E27FC236}">
                <a16:creationId xmlns:a16="http://schemas.microsoft.com/office/drawing/2014/main" id="{2753EEB7-E6D7-4128-B7A8-55FCB964B2FA}"/>
              </a:ext>
            </a:extLst>
          </p:cNvPr>
          <p:cNvSpPr txBox="1">
            <a:spLocks/>
          </p:cNvSpPr>
          <p:nvPr/>
        </p:nvSpPr>
        <p:spPr>
          <a:xfrm>
            <a:off x="539904" y="1502280"/>
            <a:ext cx="9612001" cy="886397"/>
          </a:xfrm>
          <a:prstGeom prst="rect">
            <a:avLst/>
          </a:prstGeom>
        </p:spPr>
        <p:txBody>
          <a:bodyPr vert="horz" wrap="square" lIns="0" tIns="0" rIns="0" bIns="0" rtlCol="0" anchor="b" anchorCtr="0">
            <a:spAutoFit/>
          </a:bodyPr>
          <a:lstStyle>
            <a:lvl1pPr marL="0" marR="0" indent="0" algn="l" defTabSz="1007772" rtl="0" eaLnBrk="1" fontAlgn="ctr" latinLnBrk="0" hangingPunct="1">
              <a:lnSpc>
                <a:spcPct val="120000"/>
              </a:lnSpc>
              <a:spcBef>
                <a:spcPts val="0"/>
              </a:spcBef>
              <a:spcAft>
                <a:spcPts val="600"/>
              </a:spcAft>
              <a:buClr>
                <a:schemeClr val="tx2"/>
              </a:buClr>
              <a:buSzTx/>
              <a:buFont typeface="Arial" panose="020B0604020202020204" pitchFamily="34" charset="0"/>
              <a:buNone/>
              <a:tabLst/>
              <a:defRPr kumimoji="1" sz="1600" b="1" kern="1200" spc="100" baseline="0">
                <a:solidFill>
                  <a:schemeClr val="accent2"/>
                </a:solidFill>
                <a:latin typeface="+mj-ea"/>
                <a:ea typeface="+mj-ea"/>
                <a:cs typeface="+mn-cs"/>
              </a:defRPr>
            </a:lvl1pPr>
            <a:lvl2pPr marL="360000" marR="0" indent="-180000" algn="l" defTabSz="1007772" rtl="0" eaLnBrk="1" fontAlgn="auto" latinLnBrk="0" hangingPunct="1">
              <a:lnSpc>
                <a:spcPct val="120000"/>
              </a:lnSpc>
              <a:spcBef>
                <a:spcPts val="0"/>
              </a:spcBef>
              <a:spcAft>
                <a:spcPts val="6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6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電子申請届出システムへログインし、申請内容の入力・登録を行ってください。</a:t>
            </a:r>
            <a:r>
              <a:rPr lang="en-US" altLang="ja-JP" dirty="0"/>
              <a:t/>
            </a:r>
            <a:br>
              <a:rPr lang="en-US" altLang="ja-JP" dirty="0"/>
            </a:br>
            <a:r>
              <a:rPr lang="ja-JP" altLang="en-US" dirty="0"/>
              <a:t>必要に応じて、申請・届出の状況を確認することもできます。</a:t>
            </a:r>
            <a:r>
              <a:rPr lang="en-US" altLang="ja-JP" dirty="0"/>
              <a:t/>
            </a:r>
            <a:br>
              <a:rPr lang="en-US" altLang="ja-JP" dirty="0"/>
            </a:br>
            <a:r>
              <a:rPr lang="ja-JP" altLang="en-US" dirty="0"/>
              <a:t>新たに</a:t>
            </a:r>
            <a:r>
              <a:rPr lang="en-US" altLang="ja-JP" dirty="0" smtClean="0"/>
              <a:t>G</a:t>
            </a:r>
            <a:r>
              <a:rPr lang="ja-JP" altLang="en-US" dirty="0" smtClean="0"/>
              <a:t>ビズ</a:t>
            </a:r>
            <a:r>
              <a:rPr lang="en-US" altLang="ja-JP" dirty="0" smtClean="0"/>
              <a:t>ID</a:t>
            </a:r>
            <a:r>
              <a:rPr lang="ja-JP" altLang="en-US" dirty="0"/>
              <a:t>を発行して申請する場合は、</a:t>
            </a:r>
            <a:r>
              <a:rPr lang="en-US" altLang="ja-JP" dirty="0"/>
              <a:t>3</a:t>
            </a:r>
            <a:r>
              <a:rPr lang="ja-JP" altLang="en-US" dirty="0"/>
              <a:t>週間～</a:t>
            </a:r>
            <a:r>
              <a:rPr lang="en-US" altLang="ja-JP" dirty="0"/>
              <a:t>1</a:t>
            </a:r>
            <a:r>
              <a:rPr lang="ja-JP" altLang="en-US" dirty="0"/>
              <a:t>か月程度を必要期間の目安としてください。</a:t>
            </a:r>
          </a:p>
        </p:txBody>
      </p:sp>
      <p:grpSp>
        <p:nvGrpSpPr>
          <p:cNvPr id="16" name="グループ化 15">
            <a:extLst>
              <a:ext uri="{FF2B5EF4-FFF2-40B4-BE49-F238E27FC236}">
                <a16:creationId xmlns:a16="http://schemas.microsoft.com/office/drawing/2014/main" id="{4752A015-FB8E-355A-CD23-FBAE995AF32B}"/>
              </a:ext>
            </a:extLst>
          </p:cNvPr>
          <p:cNvGrpSpPr/>
          <p:nvPr/>
        </p:nvGrpSpPr>
        <p:grpSpPr>
          <a:xfrm>
            <a:off x="538163" y="2471757"/>
            <a:ext cx="8101532" cy="298586"/>
            <a:chOff x="538163" y="2483803"/>
            <a:chExt cx="1584353" cy="298586"/>
          </a:xfrm>
        </p:grpSpPr>
        <p:sp>
          <p:nvSpPr>
            <p:cNvPr id="9" name="テキスト ボックス 8">
              <a:extLst>
                <a:ext uri="{FF2B5EF4-FFF2-40B4-BE49-F238E27FC236}">
                  <a16:creationId xmlns:a16="http://schemas.microsoft.com/office/drawing/2014/main" id="{1CAC3ADD-FDFB-5A98-0872-4E0B2A231BC4}"/>
                </a:ext>
              </a:extLst>
            </p:cNvPr>
            <p:cNvSpPr txBox="1"/>
            <p:nvPr/>
          </p:nvSpPr>
          <p:spPr>
            <a:xfrm>
              <a:off x="538163" y="2483803"/>
              <a:ext cx="1584353" cy="240066"/>
            </a:xfrm>
            <a:prstGeom prst="rect">
              <a:avLst/>
            </a:prstGeom>
            <a:noFill/>
          </p:spPr>
          <p:txBody>
            <a:bodyPr wrap="square" lIns="0" tIns="0" rIns="0" bIns="0" rtlCol="0">
              <a:spAutoFit/>
            </a:bodyPr>
            <a:lstStyle/>
            <a:p>
              <a:pPr algn="ctr" defTabSz="1007772" fontAlgn="ctr">
                <a:lnSpc>
                  <a:spcPct val="130000"/>
                </a:lnSpc>
                <a:spcAft>
                  <a:spcPts val="900"/>
                </a:spcAft>
                <a:buClr>
                  <a:srgbClr val="000000"/>
                </a:buClr>
              </a:pPr>
              <a:r>
                <a:rPr kumimoji="1" lang="ja-JP" altLang="en-US" sz="1200" dirty="0">
                  <a:solidFill>
                    <a:srgbClr val="000000"/>
                  </a:solidFill>
                </a:rPr>
                <a:t>申請・届出のフロー</a:t>
              </a:r>
            </a:p>
          </p:txBody>
        </p:sp>
        <p:cxnSp>
          <p:nvCxnSpPr>
            <p:cNvPr id="13" name="直線コネクタ 12">
              <a:extLst>
                <a:ext uri="{FF2B5EF4-FFF2-40B4-BE49-F238E27FC236}">
                  <a16:creationId xmlns:a16="http://schemas.microsoft.com/office/drawing/2014/main" id="{DC2B6D1F-DC25-B420-B8DD-BB019515EE30}"/>
                </a:ext>
              </a:extLst>
            </p:cNvPr>
            <p:cNvCxnSpPr>
              <a:cxnSpLocks/>
            </p:cNvCxnSpPr>
            <p:nvPr/>
          </p:nvCxnSpPr>
          <p:spPr>
            <a:xfrm>
              <a:off x="538163" y="2782389"/>
              <a:ext cx="1584353" cy="0"/>
            </a:xfrm>
            <a:prstGeom prst="line">
              <a:avLst/>
            </a:prstGeom>
            <a:ln cap="sq">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グループ化 24">
            <a:extLst>
              <a:ext uri="{FF2B5EF4-FFF2-40B4-BE49-F238E27FC236}">
                <a16:creationId xmlns:a16="http://schemas.microsoft.com/office/drawing/2014/main" id="{65E5F97A-480F-4529-6FA4-17B801C5B90C}"/>
              </a:ext>
            </a:extLst>
          </p:cNvPr>
          <p:cNvGrpSpPr/>
          <p:nvPr/>
        </p:nvGrpSpPr>
        <p:grpSpPr>
          <a:xfrm>
            <a:off x="8717279" y="2471757"/>
            <a:ext cx="1434784" cy="298586"/>
            <a:chOff x="538163" y="2483803"/>
            <a:chExt cx="1584353" cy="298586"/>
          </a:xfrm>
        </p:grpSpPr>
        <p:sp>
          <p:nvSpPr>
            <p:cNvPr id="28" name="テキスト ボックス 27">
              <a:extLst>
                <a:ext uri="{FF2B5EF4-FFF2-40B4-BE49-F238E27FC236}">
                  <a16:creationId xmlns:a16="http://schemas.microsoft.com/office/drawing/2014/main" id="{38DACE2C-DD2F-6361-E5E0-0C8CFA5DA979}"/>
                </a:ext>
              </a:extLst>
            </p:cNvPr>
            <p:cNvSpPr txBox="1"/>
            <p:nvPr/>
          </p:nvSpPr>
          <p:spPr>
            <a:xfrm>
              <a:off x="538163" y="2483803"/>
              <a:ext cx="1584353" cy="240066"/>
            </a:xfrm>
            <a:prstGeom prst="rect">
              <a:avLst/>
            </a:prstGeom>
            <a:noFill/>
          </p:spPr>
          <p:txBody>
            <a:bodyPr wrap="square" lIns="0" tIns="0" rIns="0" bIns="0" rtlCol="0">
              <a:spAutoFit/>
            </a:bodyPr>
            <a:lstStyle/>
            <a:p>
              <a:pPr algn="ctr" defTabSz="1007772" fontAlgn="ctr">
                <a:lnSpc>
                  <a:spcPct val="130000"/>
                </a:lnSpc>
                <a:spcAft>
                  <a:spcPts val="900"/>
                </a:spcAft>
                <a:buClr>
                  <a:srgbClr val="000000"/>
                </a:buClr>
              </a:pPr>
              <a:r>
                <a:rPr kumimoji="1" lang="ja-JP" altLang="en-US" sz="1200" dirty="0">
                  <a:solidFill>
                    <a:srgbClr val="000000"/>
                  </a:solidFill>
                </a:rPr>
                <a:t>必要推定期間</a:t>
              </a:r>
            </a:p>
          </p:txBody>
        </p:sp>
        <p:cxnSp>
          <p:nvCxnSpPr>
            <p:cNvPr id="31" name="直線コネクタ 30">
              <a:extLst>
                <a:ext uri="{FF2B5EF4-FFF2-40B4-BE49-F238E27FC236}">
                  <a16:creationId xmlns:a16="http://schemas.microsoft.com/office/drawing/2014/main" id="{B8254E9F-C6F3-4BA5-84EC-9FDA1E094D91}"/>
                </a:ext>
              </a:extLst>
            </p:cNvPr>
            <p:cNvCxnSpPr>
              <a:cxnSpLocks/>
            </p:cNvCxnSpPr>
            <p:nvPr/>
          </p:nvCxnSpPr>
          <p:spPr>
            <a:xfrm>
              <a:off x="538163" y="2782389"/>
              <a:ext cx="1584353" cy="0"/>
            </a:xfrm>
            <a:prstGeom prst="line">
              <a:avLst/>
            </a:prstGeom>
            <a:ln cap="sq">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4" name="グループ化 43">
            <a:extLst>
              <a:ext uri="{FF2B5EF4-FFF2-40B4-BE49-F238E27FC236}">
                <a16:creationId xmlns:a16="http://schemas.microsoft.com/office/drawing/2014/main" id="{A516B759-5159-7BEF-E6A5-88DBBBFDDFA1}"/>
              </a:ext>
            </a:extLst>
          </p:cNvPr>
          <p:cNvGrpSpPr/>
          <p:nvPr/>
        </p:nvGrpSpPr>
        <p:grpSpPr>
          <a:xfrm>
            <a:off x="539750" y="4151241"/>
            <a:ext cx="9610413" cy="3019356"/>
            <a:chOff x="539750" y="3689001"/>
            <a:chExt cx="9610413" cy="3267573"/>
          </a:xfrm>
        </p:grpSpPr>
        <p:sp>
          <p:nvSpPr>
            <p:cNvPr id="11" name="Rectangle 5">
              <a:extLst>
                <a:ext uri="{FF2B5EF4-FFF2-40B4-BE49-F238E27FC236}">
                  <a16:creationId xmlns:a16="http://schemas.microsoft.com/office/drawing/2014/main" id="{FA68F38A-7DE3-4514-914C-39A941EC06F6}"/>
                </a:ext>
              </a:extLst>
            </p:cNvPr>
            <p:cNvSpPr>
              <a:spLocks noChangeArrowheads="1"/>
            </p:cNvSpPr>
            <p:nvPr/>
          </p:nvSpPr>
          <p:spPr bwMode="gray">
            <a:xfrm>
              <a:off x="2427316" y="6080884"/>
              <a:ext cx="6212379" cy="740231"/>
            </a:xfrm>
            <a:prstGeom prst="rect">
              <a:avLst/>
            </a:prstGeom>
            <a:solidFill>
              <a:srgbClr val="FFFFFF"/>
            </a:solidFill>
            <a:ln w="12700" cap="flat" cmpd="sng" algn="ctr">
              <a:solidFill>
                <a:srgbClr val="3C82F5"/>
              </a:solidFill>
              <a:prstDash val="solid"/>
              <a:miter lim="800000"/>
              <a:headEnd type="none" w="med" len="med"/>
              <a:tailEnd type="none" w="med" len="med"/>
            </a:ln>
            <a:effectLst/>
          </p:spPr>
          <p:txBody>
            <a:bodyPr wrap="square" lIns="180000" tIns="36000" rIns="180000" bIns="36000" anchor="ctr" anchorCtr="0">
              <a:noAutofit/>
            </a:bodyPr>
            <a:lstStyle/>
            <a:p>
              <a:pPr marL="171450" indent="-171450" fontAlgn="base">
                <a:lnSpc>
                  <a:spcPct val="110000"/>
                </a:lnSpc>
                <a:spcAft>
                  <a:spcPts val="600"/>
                </a:spcAft>
                <a:buClr>
                  <a:schemeClr val="accent2"/>
                </a:buClr>
                <a:buSzPct val="70000"/>
                <a:buFont typeface="Wingdings" panose="05000000000000000000" pitchFamily="2" charset="2"/>
                <a:buChar char="l"/>
              </a:pPr>
              <a:r>
                <a:rPr lang="ja-JP" altLang="en-US" sz="1050" dirty="0" smtClean="0"/>
                <a:t>「</a:t>
              </a:r>
              <a:r>
                <a:rPr lang="ja-JP" altLang="en-US" sz="1050" dirty="0"/>
                <a:t>完了」画面まで遷移するとご登録されたメールアドレスに申請・届出受付を行った通知メールが送付されます</a:t>
              </a:r>
              <a:r>
                <a:rPr lang="ja-JP" altLang="en-US" sz="1050" dirty="0" smtClean="0"/>
                <a:t>。</a:t>
              </a:r>
              <a:endParaRPr lang="en-US" altLang="ja-JP" sz="1050" dirty="0" smtClean="0"/>
            </a:p>
            <a:p>
              <a:pPr marL="144000" indent="-144000" fontAlgn="base">
                <a:lnSpc>
                  <a:spcPct val="110000"/>
                </a:lnSpc>
                <a:spcAft>
                  <a:spcPts val="600"/>
                </a:spcAft>
                <a:buClr>
                  <a:schemeClr val="accent2"/>
                </a:buClr>
                <a:buSzPct val="70000"/>
                <a:buFont typeface="Wingdings" panose="05000000000000000000" pitchFamily="2" charset="2"/>
                <a:buChar char="l"/>
              </a:pPr>
              <a:r>
                <a:rPr lang="ja-JP" altLang="en-US" sz="1050" spc="130" dirty="0">
                  <a:latin typeface="+mn-ea"/>
                </a:rPr>
                <a:t>メニュー画面から申請・届出の内容やステータスを確認できます</a:t>
              </a:r>
              <a:r>
                <a:rPr lang="ja-JP" altLang="en-US" sz="1050" spc="130" dirty="0" smtClean="0">
                  <a:latin typeface="+mn-ea"/>
                </a:rPr>
                <a:t>。</a:t>
              </a:r>
              <a:endParaRPr lang="en-US" altLang="ja-JP" sz="1050" spc="130" dirty="0">
                <a:latin typeface="+mn-ea"/>
              </a:endParaRPr>
            </a:p>
          </p:txBody>
        </p:sp>
        <p:sp>
          <p:nvSpPr>
            <p:cNvPr id="12" name="Text Box 6">
              <a:extLst>
                <a:ext uri="{FF2B5EF4-FFF2-40B4-BE49-F238E27FC236}">
                  <a16:creationId xmlns:a16="http://schemas.microsoft.com/office/drawing/2014/main" id="{C5E08082-E73F-4380-8F3A-21B7FCF71696}"/>
                </a:ext>
              </a:extLst>
            </p:cNvPr>
            <p:cNvSpPr txBox="1">
              <a:spLocks noChangeArrowheads="1"/>
            </p:cNvSpPr>
            <p:nvPr/>
          </p:nvSpPr>
          <p:spPr bwMode="gray">
            <a:xfrm>
              <a:off x="1116788" y="6080884"/>
              <a:ext cx="1249568" cy="740231"/>
            </a:xfrm>
            <a:prstGeom prst="rect">
              <a:avLst/>
            </a:prstGeom>
            <a:solidFill>
              <a:srgbClr val="E2ECFD"/>
            </a:solidFill>
            <a:ln w="12700" cap="flat" cmpd="sng" algn="ctr">
              <a:solidFill>
                <a:srgbClr val="E2ECFD"/>
              </a:solidFill>
              <a:prstDash val="solid"/>
              <a:miter lim="800000"/>
              <a:headEnd type="none" w="med" len="med"/>
              <a:tailEnd type="none" w="med" len="med"/>
            </a:ln>
            <a:effectLst/>
          </p:spPr>
          <p:txBody>
            <a:bodyPr lIns="180000" tIns="0" rIns="0" bIns="0" anchor="ct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buClr>
                  <a:schemeClr val="accent2"/>
                </a:buClr>
              </a:pPr>
              <a:r>
                <a:rPr lang="ja-JP" altLang="en-US" sz="1050" b="1" dirty="0">
                  <a:latin typeface="+mn-ea"/>
                  <a:ea typeface="+mn-ea"/>
                </a:rPr>
                <a:t>申請・届出の状況確認</a:t>
              </a:r>
              <a:endParaRPr lang="en-US" altLang="ja-JP" sz="1050" b="1" dirty="0">
                <a:latin typeface="+mn-ea"/>
                <a:ea typeface="+mn-ea"/>
              </a:endParaRPr>
            </a:p>
          </p:txBody>
        </p:sp>
        <p:sp>
          <p:nvSpPr>
            <p:cNvPr id="2" name="Rectangle 5">
              <a:extLst>
                <a:ext uri="{FF2B5EF4-FFF2-40B4-BE49-F238E27FC236}">
                  <a16:creationId xmlns:a16="http://schemas.microsoft.com/office/drawing/2014/main" id="{EF8E92AA-9B00-9758-144E-0D6689004CDF}"/>
                </a:ext>
              </a:extLst>
            </p:cNvPr>
            <p:cNvSpPr>
              <a:spLocks noChangeArrowheads="1"/>
            </p:cNvSpPr>
            <p:nvPr/>
          </p:nvSpPr>
          <p:spPr bwMode="gray">
            <a:xfrm>
              <a:off x="8717279" y="6080884"/>
              <a:ext cx="1432884" cy="740231"/>
            </a:xfrm>
            <a:prstGeom prst="rect">
              <a:avLst/>
            </a:prstGeom>
            <a:solidFill>
              <a:srgbClr val="FFFFFF"/>
            </a:solidFill>
            <a:ln w="12700" cap="flat" cmpd="sng" algn="ctr">
              <a:solidFill>
                <a:srgbClr val="3C82F5"/>
              </a:solidFill>
              <a:prstDash val="solid"/>
              <a:miter lim="800000"/>
              <a:headEnd type="none" w="med" len="med"/>
              <a:tailEnd type="none" w="med" len="med"/>
            </a:ln>
            <a:effectLst/>
          </p:spPr>
          <p:txBody>
            <a:bodyPr wrap="square" lIns="180000" tIns="36000" rIns="180000" bIns="36000" anchor="ctr" anchorCtr="0">
              <a:noAutofit/>
            </a:bodyPr>
            <a:lstStyle/>
            <a:p>
              <a:pPr fontAlgn="base">
                <a:lnSpc>
                  <a:spcPct val="110000"/>
                </a:lnSpc>
                <a:spcAft>
                  <a:spcPts val="600"/>
                </a:spcAft>
                <a:buClr>
                  <a:schemeClr val="accent2"/>
                </a:buClr>
                <a:buSzPct val="70000"/>
              </a:pPr>
              <a:r>
                <a:rPr lang="en-US" altLang="ja-JP" sz="1050" spc="130" dirty="0">
                  <a:latin typeface="+mn-ea"/>
                </a:rPr>
                <a:t>-</a:t>
              </a:r>
            </a:p>
          </p:txBody>
        </p:sp>
        <p:sp>
          <p:nvSpPr>
            <p:cNvPr id="17" name="Rectangle 5">
              <a:extLst>
                <a:ext uri="{FF2B5EF4-FFF2-40B4-BE49-F238E27FC236}">
                  <a16:creationId xmlns:a16="http://schemas.microsoft.com/office/drawing/2014/main" id="{55F198FE-99CE-4AB1-833B-7915D413875A}"/>
                </a:ext>
              </a:extLst>
            </p:cNvPr>
            <p:cNvSpPr>
              <a:spLocks noChangeArrowheads="1"/>
            </p:cNvSpPr>
            <p:nvPr/>
          </p:nvSpPr>
          <p:spPr bwMode="gray">
            <a:xfrm>
              <a:off x="2427316" y="5283871"/>
              <a:ext cx="6212379" cy="740231"/>
            </a:xfrm>
            <a:prstGeom prst="rect">
              <a:avLst/>
            </a:prstGeom>
            <a:solidFill>
              <a:srgbClr val="FFFFFF"/>
            </a:solidFill>
            <a:ln w="12700" cap="flat" cmpd="sng" algn="ctr">
              <a:solidFill>
                <a:srgbClr val="3C82F5"/>
              </a:solidFill>
              <a:prstDash val="solid"/>
              <a:miter lim="800000"/>
              <a:headEnd type="none" w="med" len="med"/>
              <a:tailEnd type="none" w="med" len="med"/>
            </a:ln>
            <a:effectLst/>
          </p:spPr>
          <p:txBody>
            <a:bodyPr wrap="square" lIns="180000" tIns="36000" rIns="180000" bIns="36000" anchor="ctr" anchorCtr="0">
              <a:noAutofit/>
            </a:bodyPr>
            <a:lstStyle/>
            <a:p>
              <a:pPr marL="144000" indent="-144000" fontAlgn="base">
                <a:lnSpc>
                  <a:spcPct val="110000"/>
                </a:lnSpc>
                <a:spcAft>
                  <a:spcPts val="600"/>
                </a:spcAft>
                <a:buClr>
                  <a:schemeClr val="accent2"/>
                </a:buClr>
                <a:buSzPct val="70000"/>
                <a:buFont typeface="Wingdings" panose="05000000000000000000" pitchFamily="2" charset="2"/>
                <a:buChar char="l"/>
              </a:pPr>
              <a:r>
                <a:rPr lang="ja-JP" altLang="en-US" sz="1050" spc="130" dirty="0">
                  <a:latin typeface="+mn-ea"/>
                </a:rPr>
                <a:t>入力・登録した内容に間違いがないか、提出前に確認してください。</a:t>
              </a:r>
              <a:endParaRPr lang="en-US" altLang="ja-JP" sz="1050" spc="130" dirty="0">
                <a:latin typeface="+mn-ea"/>
              </a:endParaRPr>
            </a:p>
            <a:p>
              <a:pPr marL="144000" indent="-144000" fontAlgn="base">
                <a:lnSpc>
                  <a:spcPct val="110000"/>
                </a:lnSpc>
                <a:spcAft>
                  <a:spcPts val="600"/>
                </a:spcAft>
                <a:buClr>
                  <a:schemeClr val="accent2"/>
                </a:buClr>
                <a:buSzPct val="70000"/>
                <a:buFont typeface="Wingdings" panose="05000000000000000000" pitchFamily="2" charset="2"/>
                <a:buChar char="l"/>
              </a:pPr>
              <a:r>
                <a:rPr lang="ja-JP" altLang="en-US" sz="1050" spc="130" dirty="0">
                  <a:latin typeface="+mn-ea"/>
                </a:rPr>
                <a:t>問題ないことを確認したら、申請してください。</a:t>
              </a:r>
              <a:endParaRPr lang="en-US" altLang="ja-JP" sz="1050" spc="130" dirty="0">
                <a:latin typeface="+mn-ea"/>
              </a:endParaRPr>
            </a:p>
          </p:txBody>
        </p:sp>
        <p:sp>
          <p:nvSpPr>
            <p:cNvPr id="18" name="Text Box 6">
              <a:extLst>
                <a:ext uri="{FF2B5EF4-FFF2-40B4-BE49-F238E27FC236}">
                  <a16:creationId xmlns:a16="http://schemas.microsoft.com/office/drawing/2014/main" id="{F3A6FF73-8F27-4FE3-AB9A-2A0A7D111BE0}"/>
                </a:ext>
              </a:extLst>
            </p:cNvPr>
            <p:cNvSpPr txBox="1">
              <a:spLocks noChangeArrowheads="1"/>
            </p:cNvSpPr>
            <p:nvPr/>
          </p:nvSpPr>
          <p:spPr bwMode="gray">
            <a:xfrm>
              <a:off x="1116788" y="5283871"/>
              <a:ext cx="1249568" cy="740231"/>
            </a:xfrm>
            <a:prstGeom prst="rect">
              <a:avLst/>
            </a:prstGeom>
            <a:solidFill>
              <a:srgbClr val="E2ECFD"/>
            </a:solidFill>
            <a:ln w="12700" cap="flat" cmpd="sng" algn="ctr">
              <a:solidFill>
                <a:srgbClr val="E2ECFD"/>
              </a:solidFill>
              <a:prstDash val="solid"/>
              <a:miter lim="800000"/>
              <a:headEnd type="none" w="med" len="med"/>
              <a:tailEnd type="none" w="med" len="med"/>
            </a:ln>
            <a:effectLst/>
          </p:spPr>
          <p:txBody>
            <a:bodyPr lIns="180000" tIns="0" rIns="0" bIns="0" anchor="ct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buClr>
                  <a:schemeClr val="accent2"/>
                </a:buClr>
              </a:pPr>
              <a:r>
                <a:rPr lang="ja-JP" altLang="en-US" sz="1050" b="1" dirty="0">
                  <a:latin typeface="+mn-ea"/>
                  <a:ea typeface="+mn-ea"/>
                </a:rPr>
                <a:t>内容の確認・申請</a:t>
              </a:r>
              <a:endParaRPr lang="en-US" altLang="ja-JP" sz="1050" b="1" dirty="0">
                <a:latin typeface="+mn-ea"/>
                <a:ea typeface="+mn-ea"/>
              </a:endParaRPr>
            </a:p>
          </p:txBody>
        </p:sp>
        <p:sp>
          <p:nvSpPr>
            <p:cNvPr id="23" name="Rectangle 5">
              <a:extLst>
                <a:ext uri="{FF2B5EF4-FFF2-40B4-BE49-F238E27FC236}">
                  <a16:creationId xmlns:a16="http://schemas.microsoft.com/office/drawing/2014/main" id="{6419673E-2413-49F2-A758-771619F72057}"/>
                </a:ext>
              </a:extLst>
            </p:cNvPr>
            <p:cNvSpPr>
              <a:spLocks noChangeArrowheads="1"/>
            </p:cNvSpPr>
            <p:nvPr/>
          </p:nvSpPr>
          <p:spPr bwMode="gray">
            <a:xfrm>
              <a:off x="2427316" y="4486858"/>
              <a:ext cx="6212379" cy="740231"/>
            </a:xfrm>
            <a:prstGeom prst="rect">
              <a:avLst/>
            </a:prstGeom>
            <a:solidFill>
              <a:srgbClr val="FFFFFF"/>
            </a:solidFill>
            <a:ln w="12700" cap="flat" cmpd="sng" algn="ctr">
              <a:solidFill>
                <a:srgbClr val="3C82F5"/>
              </a:solidFill>
              <a:prstDash val="solid"/>
              <a:miter lim="800000"/>
              <a:headEnd type="none" w="med" len="med"/>
              <a:tailEnd type="none" w="med" len="med"/>
            </a:ln>
            <a:effectLst/>
          </p:spPr>
          <p:txBody>
            <a:bodyPr wrap="square" lIns="180000" tIns="36000" rIns="180000" bIns="36000" anchor="ctr" anchorCtr="0">
              <a:noAutofit/>
            </a:bodyPr>
            <a:lstStyle/>
            <a:p>
              <a:pPr marL="144000" indent="-144000" fontAlgn="base">
                <a:lnSpc>
                  <a:spcPct val="110000"/>
                </a:lnSpc>
                <a:spcAft>
                  <a:spcPts val="600"/>
                </a:spcAft>
                <a:buClr>
                  <a:schemeClr val="accent2"/>
                </a:buClr>
                <a:buSzPct val="70000"/>
                <a:buFont typeface="Wingdings" panose="05000000000000000000" pitchFamily="2" charset="2"/>
                <a:buChar char="l"/>
              </a:pPr>
              <a:r>
                <a:rPr lang="ja-JP" altLang="en-US" sz="1050" spc="130" dirty="0">
                  <a:latin typeface="+mn-ea"/>
                </a:rPr>
                <a:t>申請・届出先や様式・付表の内容を入力してください。</a:t>
              </a:r>
              <a:endParaRPr lang="en-US" altLang="ja-JP" sz="1050" spc="130" dirty="0">
                <a:latin typeface="+mn-ea"/>
              </a:endParaRPr>
            </a:p>
            <a:p>
              <a:pPr marL="144000" indent="-144000" fontAlgn="base">
                <a:lnSpc>
                  <a:spcPct val="110000"/>
                </a:lnSpc>
                <a:spcAft>
                  <a:spcPts val="600"/>
                </a:spcAft>
                <a:buClr>
                  <a:schemeClr val="accent2"/>
                </a:buClr>
                <a:buSzPct val="70000"/>
                <a:buFont typeface="Wingdings" panose="05000000000000000000" pitchFamily="2" charset="2"/>
                <a:buChar char="l"/>
              </a:pPr>
              <a:r>
                <a:rPr lang="ja-JP" altLang="en-US" sz="1050" spc="130" dirty="0">
                  <a:latin typeface="+mn-ea"/>
                </a:rPr>
                <a:t>申請・届出に必要な添付書類をアップロードしてください</a:t>
              </a:r>
              <a:r>
                <a:rPr lang="ja-JP" altLang="en-US" sz="1050" spc="130" dirty="0" smtClean="0">
                  <a:latin typeface="+mn-ea"/>
                </a:rPr>
                <a:t>。</a:t>
              </a:r>
              <a:endParaRPr lang="en-US" altLang="ja-JP" sz="1050" spc="130" dirty="0">
                <a:latin typeface="+mn-ea"/>
              </a:endParaRPr>
            </a:p>
          </p:txBody>
        </p:sp>
        <p:sp>
          <p:nvSpPr>
            <p:cNvPr id="24" name="Text Box 6">
              <a:extLst>
                <a:ext uri="{FF2B5EF4-FFF2-40B4-BE49-F238E27FC236}">
                  <a16:creationId xmlns:a16="http://schemas.microsoft.com/office/drawing/2014/main" id="{B236E938-7664-4807-BCE4-2F33DCD868BA}"/>
                </a:ext>
              </a:extLst>
            </p:cNvPr>
            <p:cNvSpPr txBox="1">
              <a:spLocks noChangeArrowheads="1"/>
            </p:cNvSpPr>
            <p:nvPr/>
          </p:nvSpPr>
          <p:spPr bwMode="gray">
            <a:xfrm>
              <a:off x="1116788" y="4486858"/>
              <a:ext cx="1249568" cy="740231"/>
            </a:xfrm>
            <a:prstGeom prst="rect">
              <a:avLst/>
            </a:prstGeom>
            <a:solidFill>
              <a:srgbClr val="E2ECFD"/>
            </a:solidFill>
            <a:ln w="12700" cap="flat" cmpd="sng" algn="ctr">
              <a:solidFill>
                <a:srgbClr val="E2ECFD"/>
              </a:solidFill>
              <a:prstDash val="solid"/>
              <a:miter lim="800000"/>
              <a:headEnd type="none" w="med" len="med"/>
              <a:tailEnd type="none" w="med" len="med"/>
            </a:ln>
            <a:effectLst/>
          </p:spPr>
          <p:txBody>
            <a:bodyPr lIns="180000" tIns="0" rIns="0" bIns="0" anchor="ct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buClr>
                  <a:schemeClr val="accent2"/>
                </a:buClr>
              </a:pPr>
              <a:r>
                <a:rPr lang="ja-JP" altLang="en-US" sz="1050" b="1" dirty="0">
                  <a:latin typeface="+mn-ea"/>
                  <a:ea typeface="+mn-ea"/>
                </a:rPr>
                <a:t>申請内容の入力・登録</a:t>
              </a:r>
              <a:endParaRPr lang="en-US" altLang="ja-JP" sz="1050" b="1" dirty="0">
                <a:latin typeface="+mn-ea"/>
                <a:ea typeface="+mn-ea"/>
              </a:endParaRPr>
            </a:p>
          </p:txBody>
        </p:sp>
        <p:sp>
          <p:nvSpPr>
            <p:cNvPr id="29" name="Rectangle 5">
              <a:extLst>
                <a:ext uri="{FF2B5EF4-FFF2-40B4-BE49-F238E27FC236}">
                  <a16:creationId xmlns:a16="http://schemas.microsoft.com/office/drawing/2014/main" id="{19EC85A4-1E01-4052-9E02-D85F4BF30349}"/>
                </a:ext>
              </a:extLst>
            </p:cNvPr>
            <p:cNvSpPr>
              <a:spLocks noChangeArrowheads="1"/>
            </p:cNvSpPr>
            <p:nvPr/>
          </p:nvSpPr>
          <p:spPr bwMode="gray">
            <a:xfrm>
              <a:off x="2427316" y="3689844"/>
              <a:ext cx="6212379" cy="740231"/>
            </a:xfrm>
            <a:prstGeom prst="rect">
              <a:avLst/>
            </a:prstGeom>
            <a:solidFill>
              <a:srgbClr val="FFFFFF"/>
            </a:solidFill>
            <a:ln w="12700" cap="flat" cmpd="sng" algn="ctr">
              <a:solidFill>
                <a:srgbClr val="3C82F5"/>
              </a:solidFill>
              <a:prstDash val="solid"/>
              <a:miter lim="800000"/>
              <a:headEnd type="none" w="med" len="med"/>
              <a:tailEnd type="none" w="med" len="med"/>
            </a:ln>
            <a:effectLst/>
          </p:spPr>
          <p:txBody>
            <a:bodyPr wrap="square" lIns="180000" tIns="36000" rIns="180000" bIns="36000" anchor="ctr" anchorCtr="0">
              <a:noAutofit/>
            </a:bodyPr>
            <a:lstStyle/>
            <a:p>
              <a:pPr marL="144000" indent="-144000" fontAlgn="base">
                <a:lnSpc>
                  <a:spcPct val="110000"/>
                </a:lnSpc>
                <a:spcAft>
                  <a:spcPts val="600"/>
                </a:spcAft>
                <a:buClr>
                  <a:schemeClr val="accent2"/>
                </a:buClr>
                <a:buSzPct val="70000"/>
                <a:buFont typeface="Wingdings" panose="05000000000000000000" pitchFamily="2" charset="2"/>
                <a:buChar char="l"/>
              </a:pPr>
              <a:r>
                <a:rPr lang="ja-JP" altLang="en-US" sz="1050" spc="130" dirty="0">
                  <a:latin typeface="+mn-ea"/>
                </a:rPr>
                <a:t>メニュー画面からご利用する申請・届出を選択してください。</a:t>
              </a:r>
              <a:endParaRPr lang="en-US" altLang="ja-JP" sz="1050" spc="130" dirty="0">
                <a:latin typeface="+mn-ea"/>
              </a:endParaRPr>
            </a:p>
          </p:txBody>
        </p:sp>
        <p:sp>
          <p:nvSpPr>
            <p:cNvPr id="30" name="Text Box 6">
              <a:extLst>
                <a:ext uri="{FF2B5EF4-FFF2-40B4-BE49-F238E27FC236}">
                  <a16:creationId xmlns:a16="http://schemas.microsoft.com/office/drawing/2014/main" id="{86F694A4-24A6-4A91-AF4E-92DAC332D33B}"/>
                </a:ext>
              </a:extLst>
            </p:cNvPr>
            <p:cNvSpPr txBox="1">
              <a:spLocks noChangeArrowheads="1"/>
            </p:cNvSpPr>
            <p:nvPr/>
          </p:nvSpPr>
          <p:spPr bwMode="gray">
            <a:xfrm>
              <a:off x="1116788" y="3689844"/>
              <a:ext cx="1249568" cy="740231"/>
            </a:xfrm>
            <a:prstGeom prst="rect">
              <a:avLst/>
            </a:prstGeom>
            <a:solidFill>
              <a:srgbClr val="E2ECFD"/>
            </a:solidFill>
            <a:ln w="12700" cap="sq" cmpd="sng" algn="ctr">
              <a:solidFill>
                <a:srgbClr val="E2ECFD"/>
              </a:solidFill>
              <a:prstDash val="solid"/>
              <a:miter lim="800000"/>
              <a:headEnd type="none" w="med" len="med"/>
              <a:tailEnd type="none" w="med" len="med"/>
            </a:ln>
            <a:effectLst/>
          </p:spPr>
          <p:txBody>
            <a:bodyPr lIns="180000" tIns="0" rIns="0" bIns="0" anchor="ct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buClr>
                  <a:schemeClr val="accent2"/>
                </a:buClr>
              </a:pPr>
              <a:r>
                <a:rPr lang="ja-JP" altLang="en-US" sz="1050" b="1" dirty="0">
                  <a:latin typeface="+mn-ea"/>
                  <a:ea typeface="+mn-ea"/>
                </a:rPr>
                <a:t>申請・届出メニューの選択</a:t>
              </a:r>
              <a:endParaRPr lang="en-US" altLang="ja-JP" sz="1050" b="1" dirty="0">
                <a:latin typeface="+mn-ea"/>
                <a:ea typeface="+mn-ea"/>
              </a:endParaRPr>
            </a:p>
          </p:txBody>
        </p:sp>
        <p:sp>
          <p:nvSpPr>
            <p:cNvPr id="7" name="Rectangle 5">
              <a:extLst>
                <a:ext uri="{FF2B5EF4-FFF2-40B4-BE49-F238E27FC236}">
                  <a16:creationId xmlns:a16="http://schemas.microsoft.com/office/drawing/2014/main" id="{79BB8325-9867-AF1B-8722-DD4D78C7ED58}"/>
                </a:ext>
              </a:extLst>
            </p:cNvPr>
            <p:cNvSpPr>
              <a:spLocks noChangeArrowheads="1"/>
            </p:cNvSpPr>
            <p:nvPr/>
          </p:nvSpPr>
          <p:spPr bwMode="gray">
            <a:xfrm>
              <a:off x="8717279" y="3689844"/>
              <a:ext cx="1432884" cy="2334258"/>
            </a:xfrm>
            <a:prstGeom prst="rect">
              <a:avLst/>
            </a:prstGeom>
            <a:solidFill>
              <a:srgbClr val="FFFFFF"/>
            </a:solidFill>
            <a:ln w="12700" cap="flat" cmpd="sng" algn="ctr">
              <a:solidFill>
                <a:srgbClr val="3C82F5"/>
              </a:solidFill>
              <a:prstDash val="solid"/>
              <a:miter lim="800000"/>
              <a:headEnd type="none" w="med" len="med"/>
              <a:tailEnd type="none" w="med" len="med"/>
            </a:ln>
            <a:effectLst/>
          </p:spPr>
          <p:txBody>
            <a:bodyPr wrap="square" lIns="180000" tIns="36000" rIns="180000" bIns="36000" anchor="ctr" anchorCtr="0">
              <a:noAutofit/>
            </a:bodyPr>
            <a:lstStyle/>
            <a:p>
              <a:pPr marL="144000" indent="-144000" fontAlgn="base">
                <a:lnSpc>
                  <a:spcPct val="110000"/>
                </a:lnSpc>
                <a:spcAft>
                  <a:spcPts val="600"/>
                </a:spcAft>
                <a:buClr>
                  <a:schemeClr val="accent2"/>
                </a:buClr>
                <a:buSzPct val="70000"/>
                <a:buFont typeface="Wingdings" panose="05000000000000000000" pitchFamily="2" charset="2"/>
                <a:buChar char="l"/>
              </a:pPr>
              <a:r>
                <a:rPr lang="en-US" altLang="ja-JP" sz="1050" spc="130" dirty="0">
                  <a:latin typeface="+mn-ea"/>
                </a:rPr>
                <a:t>1</a:t>
              </a:r>
              <a:r>
                <a:rPr lang="ja-JP" altLang="en-US" sz="1050" spc="130" dirty="0">
                  <a:latin typeface="+mn-ea"/>
                </a:rPr>
                <a:t>週間</a:t>
              </a:r>
              <a:r>
                <a:rPr lang="en-US" altLang="ja-JP" sz="1050" spc="130" dirty="0">
                  <a:latin typeface="+mn-ea"/>
                </a:rPr>
                <a:t/>
              </a:r>
              <a:br>
                <a:rPr lang="en-US" altLang="ja-JP" sz="1050" spc="130" dirty="0">
                  <a:latin typeface="+mn-ea"/>
                </a:rPr>
              </a:br>
              <a:r>
                <a:rPr lang="en-US" altLang="ja-JP" sz="1050" spc="130" dirty="0">
                  <a:latin typeface="+mn-ea"/>
                </a:rPr>
                <a:t>※</a:t>
              </a:r>
              <a:r>
                <a:rPr lang="ja-JP" altLang="en-US" sz="1050" spc="130" dirty="0">
                  <a:latin typeface="+mn-ea"/>
                </a:rPr>
                <a:t>必要な添付書類によって</a:t>
              </a:r>
              <a:r>
                <a:rPr lang="en-US" altLang="ja-JP" sz="1050" spc="130" dirty="0">
                  <a:latin typeface="+mn-ea"/>
                </a:rPr>
                <a:t/>
              </a:r>
              <a:br>
                <a:rPr lang="en-US" altLang="ja-JP" sz="1050" spc="130" dirty="0">
                  <a:latin typeface="+mn-ea"/>
                </a:rPr>
              </a:br>
              <a:r>
                <a:rPr lang="ja-JP" altLang="en-US" sz="1050" spc="130" dirty="0">
                  <a:latin typeface="+mn-ea"/>
                </a:rPr>
                <a:t>必要期間は</a:t>
              </a:r>
              <a:r>
                <a:rPr lang="en-US" altLang="ja-JP" sz="1050" spc="130" dirty="0">
                  <a:latin typeface="+mn-ea"/>
                </a:rPr>
                <a:t/>
              </a:r>
              <a:br>
                <a:rPr lang="en-US" altLang="ja-JP" sz="1050" spc="130" dirty="0">
                  <a:latin typeface="+mn-ea"/>
                </a:rPr>
              </a:br>
              <a:r>
                <a:rPr lang="ja-JP" altLang="en-US" sz="1050" spc="130" dirty="0">
                  <a:latin typeface="+mn-ea"/>
                </a:rPr>
                <a:t>異なります。</a:t>
              </a:r>
              <a:endParaRPr lang="en-US" altLang="ja-JP" sz="1050" spc="130" dirty="0">
                <a:latin typeface="+mn-ea"/>
              </a:endParaRPr>
            </a:p>
          </p:txBody>
        </p:sp>
        <p:sp>
          <p:nvSpPr>
            <p:cNvPr id="14" name="矢印: 下 13">
              <a:extLst>
                <a:ext uri="{FF2B5EF4-FFF2-40B4-BE49-F238E27FC236}">
                  <a16:creationId xmlns:a16="http://schemas.microsoft.com/office/drawing/2014/main" id="{FA659401-9F7F-410A-94E0-53A12D2D4283}"/>
                </a:ext>
              </a:extLst>
            </p:cNvPr>
            <p:cNvSpPr/>
            <p:nvPr/>
          </p:nvSpPr>
          <p:spPr>
            <a:xfrm>
              <a:off x="539750" y="6080884"/>
              <a:ext cx="564995" cy="875690"/>
            </a:xfrm>
            <a:prstGeom prst="downArrow">
              <a:avLst>
                <a:gd name="adj1" fmla="val 100000"/>
                <a:gd name="adj2" fmla="val 22379"/>
              </a:avLst>
            </a:prstGeom>
            <a:solidFill>
              <a:srgbClr val="3C82F5"/>
            </a:solidFill>
            <a:ln w="12700" cap="sq" cmpd="sng" algn="ctr">
              <a:solidFill>
                <a:srgbClr val="3C82F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0" tIns="144000" rIns="0" bIns="0" rtlCol="0" anchor="ctr" anchorCtr="0">
              <a:noAutofit/>
            </a:bodyPr>
            <a:lstStyle/>
            <a:p>
              <a:pPr algn="ctr"/>
              <a:r>
                <a:rPr kumimoji="1" lang="en-US" altLang="ja-JP" sz="1100" b="1" dirty="0">
                  <a:solidFill>
                    <a:schemeClr val="bg1"/>
                  </a:solidFill>
                </a:rPr>
                <a:t>STEP5</a:t>
              </a:r>
              <a:endParaRPr kumimoji="1" lang="ja-JP" altLang="en-US" sz="1100" b="1" dirty="0">
                <a:solidFill>
                  <a:schemeClr val="bg1"/>
                </a:solidFill>
              </a:endParaRPr>
            </a:p>
          </p:txBody>
        </p:sp>
        <p:sp>
          <p:nvSpPr>
            <p:cNvPr id="42" name="二等辺三角形 41">
              <a:extLst>
                <a:ext uri="{FF2B5EF4-FFF2-40B4-BE49-F238E27FC236}">
                  <a16:creationId xmlns:a16="http://schemas.microsoft.com/office/drawing/2014/main" id="{FC936A87-320D-F61B-3C38-DE3228BF4A36}"/>
                </a:ext>
              </a:extLst>
            </p:cNvPr>
            <p:cNvSpPr/>
            <p:nvPr/>
          </p:nvSpPr>
          <p:spPr>
            <a:xfrm flipV="1">
              <a:off x="539750" y="6075956"/>
              <a:ext cx="564995" cy="146354"/>
            </a:xfrm>
            <a:prstGeom prst="triangle">
              <a:avLst/>
            </a:prstGeom>
            <a:solidFill>
              <a:srgbClr val="FFFFFF"/>
            </a:solidFill>
            <a:ln w="12700" cap="flat" cmpd="sng" algn="ctr">
              <a:solidFill>
                <a:srgbClr val="FFFF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252000" rIns="0" bIns="0" rtlCol="0" anchor="t" anchorCtr="0">
              <a:noAutofit/>
            </a:bodyPr>
            <a:lstStyle/>
            <a:p>
              <a:pPr algn="ctr"/>
              <a:endParaRPr kumimoji="1" lang="ja-JP" altLang="en-US" sz="1100" b="1" dirty="0">
                <a:solidFill>
                  <a:schemeClr val="tx1"/>
                </a:solidFill>
              </a:endParaRPr>
            </a:p>
          </p:txBody>
        </p:sp>
        <p:sp>
          <p:nvSpPr>
            <p:cNvPr id="20" name="矢印: 下 19">
              <a:extLst>
                <a:ext uri="{FF2B5EF4-FFF2-40B4-BE49-F238E27FC236}">
                  <a16:creationId xmlns:a16="http://schemas.microsoft.com/office/drawing/2014/main" id="{93706717-1552-45C1-8C11-BF51F5A6B36D}"/>
                </a:ext>
              </a:extLst>
            </p:cNvPr>
            <p:cNvSpPr/>
            <p:nvPr/>
          </p:nvSpPr>
          <p:spPr>
            <a:xfrm>
              <a:off x="539750" y="5283871"/>
              <a:ext cx="564995" cy="875689"/>
            </a:xfrm>
            <a:prstGeom prst="downArrow">
              <a:avLst>
                <a:gd name="adj1" fmla="val 100000"/>
                <a:gd name="adj2" fmla="val 22379"/>
              </a:avLst>
            </a:prstGeom>
            <a:solidFill>
              <a:srgbClr val="3C82F5"/>
            </a:solidFill>
            <a:ln w="12700" cap="sq" cmpd="sng" algn="ctr">
              <a:solidFill>
                <a:srgbClr val="3C82F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0" tIns="144000" rIns="0" bIns="0" rtlCol="0" anchor="ctr" anchorCtr="0">
              <a:noAutofit/>
            </a:bodyPr>
            <a:lstStyle/>
            <a:p>
              <a:pPr algn="ctr"/>
              <a:r>
                <a:rPr kumimoji="1" lang="en-US" altLang="ja-JP" sz="1100" b="1" dirty="0">
                  <a:solidFill>
                    <a:schemeClr val="bg1"/>
                  </a:solidFill>
                </a:rPr>
                <a:t>STEP4</a:t>
              </a:r>
              <a:endParaRPr kumimoji="1" lang="ja-JP" altLang="en-US" sz="1100" b="1" dirty="0">
                <a:solidFill>
                  <a:schemeClr val="bg1"/>
                </a:solidFill>
              </a:endParaRPr>
            </a:p>
          </p:txBody>
        </p:sp>
        <p:sp>
          <p:nvSpPr>
            <p:cNvPr id="39" name="二等辺三角形 38">
              <a:extLst>
                <a:ext uri="{FF2B5EF4-FFF2-40B4-BE49-F238E27FC236}">
                  <a16:creationId xmlns:a16="http://schemas.microsoft.com/office/drawing/2014/main" id="{25D17CA7-8516-852B-0ACD-61A2147C5D3C}"/>
                </a:ext>
              </a:extLst>
            </p:cNvPr>
            <p:cNvSpPr/>
            <p:nvPr/>
          </p:nvSpPr>
          <p:spPr>
            <a:xfrm flipV="1">
              <a:off x="539750" y="5283827"/>
              <a:ext cx="564995" cy="146354"/>
            </a:xfrm>
            <a:prstGeom prst="triangle">
              <a:avLst/>
            </a:prstGeom>
            <a:solidFill>
              <a:srgbClr val="FFFFFF"/>
            </a:solidFill>
            <a:ln w="12700" cap="flat" cmpd="sng" algn="ctr">
              <a:solidFill>
                <a:srgbClr val="FFFF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252000" rIns="0" bIns="0" rtlCol="0" anchor="t" anchorCtr="0">
              <a:noAutofit/>
            </a:bodyPr>
            <a:lstStyle/>
            <a:p>
              <a:pPr algn="ctr"/>
              <a:endParaRPr kumimoji="1" lang="ja-JP" altLang="en-US" sz="1100" b="1" dirty="0">
                <a:solidFill>
                  <a:schemeClr val="tx1"/>
                </a:solidFill>
              </a:endParaRPr>
            </a:p>
          </p:txBody>
        </p:sp>
        <p:sp>
          <p:nvSpPr>
            <p:cNvPr id="26" name="矢印: 下 25">
              <a:extLst>
                <a:ext uri="{FF2B5EF4-FFF2-40B4-BE49-F238E27FC236}">
                  <a16:creationId xmlns:a16="http://schemas.microsoft.com/office/drawing/2014/main" id="{043874D7-66EA-4CAE-BE4F-451E9832A317}"/>
                </a:ext>
              </a:extLst>
            </p:cNvPr>
            <p:cNvSpPr/>
            <p:nvPr/>
          </p:nvSpPr>
          <p:spPr>
            <a:xfrm>
              <a:off x="539750" y="4486858"/>
              <a:ext cx="564995" cy="875690"/>
            </a:xfrm>
            <a:prstGeom prst="downArrow">
              <a:avLst>
                <a:gd name="adj1" fmla="val 100000"/>
                <a:gd name="adj2" fmla="val 22379"/>
              </a:avLst>
            </a:prstGeom>
            <a:solidFill>
              <a:srgbClr val="3C82F5"/>
            </a:solidFill>
            <a:ln w="12700" cap="sq" cmpd="sng" algn="ctr">
              <a:solidFill>
                <a:srgbClr val="3C82F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0" tIns="144000" rIns="0" bIns="0" rtlCol="0" anchor="ctr" anchorCtr="0">
              <a:noAutofit/>
            </a:bodyPr>
            <a:lstStyle/>
            <a:p>
              <a:pPr algn="ctr"/>
              <a:r>
                <a:rPr kumimoji="1" lang="en-US" altLang="ja-JP" sz="1100" b="1" dirty="0">
                  <a:solidFill>
                    <a:schemeClr val="bg1"/>
                  </a:solidFill>
                </a:rPr>
                <a:t>STEP3</a:t>
              </a:r>
              <a:endParaRPr kumimoji="1" lang="ja-JP" altLang="en-US" sz="1100" b="1" dirty="0">
                <a:solidFill>
                  <a:schemeClr val="bg1"/>
                </a:solidFill>
              </a:endParaRPr>
            </a:p>
          </p:txBody>
        </p:sp>
        <p:sp>
          <p:nvSpPr>
            <p:cNvPr id="27" name="二等辺三角形 26">
              <a:extLst>
                <a:ext uri="{FF2B5EF4-FFF2-40B4-BE49-F238E27FC236}">
                  <a16:creationId xmlns:a16="http://schemas.microsoft.com/office/drawing/2014/main" id="{1F42A304-5DEE-4B7A-B85F-4E4F00CB8880}"/>
                </a:ext>
              </a:extLst>
            </p:cNvPr>
            <p:cNvSpPr/>
            <p:nvPr/>
          </p:nvSpPr>
          <p:spPr>
            <a:xfrm flipV="1">
              <a:off x="539750" y="4484622"/>
              <a:ext cx="564995" cy="146354"/>
            </a:xfrm>
            <a:prstGeom prst="triangle">
              <a:avLst/>
            </a:prstGeom>
            <a:solidFill>
              <a:srgbClr val="FFFFFF"/>
            </a:solidFill>
            <a:ln w="12700" cap="flat" cmpd="sng" algn="ctr">
              <a:solidFill>
                <a:srgbClr val="FFFF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252000" rIns="0" bIns="0" rtlCol="0" anchor="t" anchorCtr="0">
              <a:noAutofit/>
            </a:bodyPr>
            <a:lstStyle/>
            <a:p>
              <a:pPr algn="ctr"/>
              <a:endParaRPr kumimoji="1" lang="ja-JP" altLang="en-US" sz="1100" b="1" dirty="0">
                <a:solidFill>
                  <a:schemeClr val="tx1"/>
                </a:solidFill>
              </a:endParaRPr>
            </a:p>
          </p:txBody>
        </p:sp>
        <p:sp>
          <p:nvSpPr>
            <p:cNvPr id="32" name="矢印: 下 31">
              <a:extLst>
                <a:ext uri="{FF2B5EF4-FFF2-40B4-BE49-F238E27FC236}">
                  <a16:creationId xmlns:a16="http://schemas.microsoft.com/office/drawing/2014/main" id="{A232FBDE-AA8E-445A-B086-18AFB9D0C7CB}"/>
                </a:ext>
              </a:extLst>
            </p:cNvPr>
            <p:cNvSpPr/>
            <p:nvPr/>
          </p:nvSpPr>
          <p:spPr>
            <a:xfrm>
              <a:off x="539750" y="3689844"/>
              <a:ext cx="564995" cy="875689"/>
            </a:xfrm>
            <a:prstGeom prst="downArrow">
              <a:avLst>
                <a:gd name="adj1" fmla="val 100000"/>
                <a:gd name="adj2" fmla="val 22379"/>
              </a:avLst>
            </a:prstGeom>
            <a:solidFill>
              <a:srgbClr val="3C82F5"/>
            </a:solidFill>
            <a:ln w="12700" cap="sq" cmpd="sng" algn="ctr">
              <a:solidFill>
                <a:srgbClr val="3C82F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0" tIns="144000" rIns="0" bIns="0" rtlCol="0" anchor="ctr" anchorCtr="0">
              <a:noAutofit/>
            </a:bodyPr>
            <a:lstStyle/>
            <a:p>
              <a:pPr algn="ctr"/>
              <a:r>
                <a:rPr kumimoji="1" lang="en-US" altLang="ja-JP" sz="1100" b="1" dirty="0">
                  <a:solidFill>
                    <a:schemeClr val="bg1"/>
                  </a:solidFill>
                </a:rPr>
                <a:t>STEP2</a:t>
              </a:r>
              <a:endParaRPr kumimoji="1" lang="ja-JP" altLang="en-US" sz="1100" b="1" dirty="0">
                <a:solidFill>
                  <a:schemeClr val="bg1"/>
                </a:solidFill>
              </a:endParaRPr>
            </a:p>
          </p:txBody>
        </p:sp>
        <p:sp>
          <p:nvSpPr>
            <p:cNvPr id="36" name="二等辺三角形 35">
              <a:extLst>
                <a:ext uri="{FF2B5EF4-FFF2-40B4-BE49-F238E27FC236}">
                  <a16:creationId xmlns:a16="http://schemas.microsoft.com/office/drawing/2014/main" id="{C4950663-F9EB-5D2D-80E2-12DA587EF13F}"/>
                </a:ext>
              </a:extLst>
            </p:cNvPr>
            <p:cNvSpPr/>
            <p:nvPr/>
          </p:nvSpPr>
          <p:spPr>
            <a:xfrm flipV="1">
              <a:off x="539750" y="3689001"/>
              <a:ext cx="564995" cy="146354"/>
            </a:xfrm>
            <a:prstGeom prst="triangle">
              <a:avLst/>
            </a:prstGeom>
            <a:solidFill>
              <a:srgbClr val="FFFFFF"/>
            </a:solidFill>
            <a:ln w="12700" cap="flat" cmpd="sng" algn="ctr">
              <a:solidFill>
                <a:srgbClr val="FFFF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252000" rIns="0" bIns="0" rtlCol="0" anchor="t" anchorCtr="0">
              <a:noAutofit/>
            </a:bodyPr>
            <a:lstStyle/>
            <a:p>
              <a:pPr algn="ctr"/>
              <a:endParaRPr kumimoji="1" lang="ja-JP" altLang="en-US" sz="1100" b="1" dirty="0">
                <a:solidFill>
                  <a:schemeClr val="tx1"/>
                </a:solidFill>
              </a:endParaRPr>
            </a:p>
          </p:txBody>
        </p:sp>
      </p:grpSp>
      <p:grpSp>
        <p:nvGrpSpPr>
          <p:cNvPr id="45" name="グループ化 44">
            <a:extLst>
              <a:ext uri="{FF2B5EF4-FFF2-40B4-BE49-F238E27FC236}">
                <a16:creationId xmlns:a16="http://schemas.microsoft.com/office/drawing/2014/main" id="{AA45CB30-323A-FAA6-CF5E-CAE4F9D48B59}"/>
              </a:ext>
            </a:extLst>
          </p:cNvPr>
          <p:cNvGrpSpPr/>
          <p:nvPr/>
        </p:nvGrpSpPr>
        <p:grpSpPr>
          <a:xfrm>
            <a:off x="539750" y="2870662"/>
            <a:ext cx="9610413" cy="1368823"/>
            <a:chOff x="539750" y="2892831"/>
            <a:chExt cx="9610413" cy="875690"/>
          </a:xfrm>
        </p:grpSpPr>
        <p:sp>
          <p:nvSpPr>
            <p:cNvPr id="35" name="Rectangle 5">
              <a:extLst>
                <a:ext uri="{FF2B5EF4-FFF2-40B4-BE49-F238E27FC236}">
                  <a16:creationId xmlns:a16="http://schemas.microsoft.com/office/drawing/2014/main" id="{CD351AC3-CD57-4DCF-BE8F-3943F8024FEA}"/>
                </a:ext>
              </a:extLst>
            </p:cNvPr>
            <p:cNvSpPr>
              <a:spLocks noChangeArrowheads="1"/>
            </p:cNvSpPr>
            <p:nvPr/>
          </p:nvSpPr>
          <p:spPr bwMode="gray">
            <a:xfrm>
              <a:off x="2427316" y="2892831"/>
              <a:ext cx="6212379" cy="782294"/>
            </a:xfrm>
            <a:prstGeom prst="rect">
              <a:avLst/>
            </a:prstGeom>
            <a:solidFill>
              <a:srgbClr val="FFFFFF"/>
            </a:solidFill>
            <a:ln w="12700" cap="flat" cmpd="sng" algn="ctr">
              <a:solidFill>
                <a:srgbClr val="3C82F5"/>
              </a:solidFill>
              <a:prstDash val="solid"/>
              <a:miter lim="800000"/>
              <a:headEnd type="none" w="med" len="med"/>
              <a:tailEnd type="none" w="med" len="med"/>
            </a:ln>
            <a:effectLst/>
          </p:spPr>
          <p:txBody>
            <a:bodyPr wrap="square" lIns="180000" tIns="36000" rIns="180000" bIns="36000" anchor="ctr" anchorCtr="0">
              <a:noAutofit/>
            </a:bodyPr>
            <a:lstStyle/>
            <a:p>
              <a:pPr marL="144000" indent="-144000" fontAlgn="base">
                <a:lnSpc>
                  <a:spcPct val="110000"/>
                </a:lnSpc>
                <a:spcAft>
                  <a:spcPts val="600"/>
                </a:spcAft>
                <a:buClr>
                  <a:schemeClr val="accent2"/>
                </a:buClr>
                <a:buSzPct val="70000"/>
                <a:buFont typeface="Wingdings" panose="05000000000000000000" pitchFamily="2" charset="2"/>
                <a:buChar char="l"/>
              </a:pPr>
              <a:r>
                <a:rPr lang="ja-JP" altLang="en-US" sz="1050" spc="130" dirty="0">
                  <a:latin typeface="+mn-ea"/>
                </a:rPr>
                <a:t>電子申請届出システムへログインしてください。</a:t>
              </a:r>
              <a:endParaRPr lang="en-US" altLang="ja-JP" sz="1050" spc="130" dirty="0">
                <a:latin typeface="+mn-ea"/>
              </a:endParaRPr>
            </a:p>
            <a:p>
              <a:pPr marL="144000" indent="-144000" fontAlgn="base">
                <a:lnSpc>
                  <a:spcPct val="110000"/>
                </a:lnSpc>
                <a:spcAft>
                  <a:spcPts val="600"/>
                </a:spcAft>
                <a:buClr>
                  <a:schemeClr val="accent2"/>
                </a:buClr>
                <a:buSzPct val="70000"/>
                <a:buFont typeface="Wingdings" panose="05000000000000000000" pitchFamily="2" charset="2"/>
                <a:buChar char="l"/>
              </a:pPr>
              <a:r>
                <a:rPr lang="ja-JP" altLang="en-US" sz="1050" spc="130" dirty="0">
                  <a:latin typeface="+mn-ea"/>
                </a:rPr>
                <a:t>ログインに当たり、</a:t>
              </a:r>
              <a:r>
                <a:rPr lang="en-US" altLang="ja-JP" sz="1050" spc="130" dirty="0">
                  <a:latin typeface="+mn-ea"/>
                </a:rPr>
                <a:t>G</a:t>
              </a:r>
              <a:r>
                <a:rPr lang="ja-JP" altLang="en-US" sz="1050" spc="130" dirty="0">
                  <a:latin typeface="+mn-ea"/>
                </a:rPr>
                <a:t>ビズ</a:t>
              </a:r>
              <a:r>
                <a:rPr lang="en-US" altLang="ja-JP" sz="1050" spc="130" dirty="0">
                  <a:latin typeface="+mn-ea"/>
                </a:rPr>
                <a:t>ID</a:t>
              </a:r>
              <a:r>
                <a:rPr lang="ja-JP" altLang="en-US" sz="1050" spc="130" dirty="0">
                  <a:latin typeface="+mn-ea"/>
                </a:rPr>
                <a:t>をご用意ください。発行がまだの方は</a:t>
              </a:r>
              <a:r>
                <a:rPr lang="en-US" altLang="ja-JP" sz="1050" spc="130" dirty="0" smtClean="0">
                  <a:latin typeface="+mn-ea"/>
                </a:rPr>
                <a:t>P.</a:t>
              </a:r>
              <a:r>
                <a:rPr lang="ja-JP" altLang="en-US" sz="1050" spc="130" dirty="0" smtClean="0">
                  <a:latin typeface="+mn-ea"/>
                </a:rPr>
                <a:t>９</a:t>
              </a:r>
              <a:r>
                <a:rPr lang="ja-JP" altLang="en-US" sz="1050" spc="130" dirty="0">
                  <a:latin typeface="+mn-ea"/>
                </a:rPr>
                <a:t>から</a:t>
              </a:r>
              <a:r>
                <a:rPr lang="ja-JP" altLang="en-US" sz="1050" spc="130" dirty="0" smtClean="0">
                  <a:latin typeface="+mn-ea"/>
                </a:rPr>
                <a:t>の</a:t>
              </a:r>
              <a:r>
                <a:rPr lang="ja-JP" altLang="en-US" sz="1050" spc="130" dirty="0">
                  <a:latin typeface="+mn-ea"/>
                </a:rPr>
                <a:t>アカウント作成方法をご参照ください。</a:t>
              </a:r>
              <a:endParaRPr lang="en-US" altLang="ja-JP" sz="1050" spc="130" dirty="0">
                <a:latin typeface="+mn-ea"/>
              </a:endParaRPr>
            </a:p>
            <a:p>
              <a:pPr marL="144000" indent="-144000" fontAlgn="base">
                <a:lnSpc>
                  <a:spcPct val="110000"/>
                </a:lnSpc>
                <a:spcAft>
                  <a:spcPts val="600"/>
                </a:spcAft>
                <a:buClr>
                  <a:schemeClr val="accent2"/>
                </a:buClr>
                <a:buSzPct val="70000"/>
                <a:buFont typeface="Wingdings" panose="05000000000000000000" pitchFamily="2" charset="2"/>
                <a:buChar char="l"/>
              </a:pPr>
              <a:r>
                <a:rPr lang="ja-JP" altLang="en-US" sz="1050" spc="130" dirty="0">
                  <a:latin typeface="+mn-ea"/>
                </a:rPr>
                <a:t>初回ログイン時はアカウント登録画面が表示されます。画面の指示に従って、登録を行ってください。</a:t>
              </a:r>
              <a:endParaRPr lang="en-US" altLang="ja-JP" sz="1050" spc="130" dirty="0">
                <a:latin typeface="+mn-ea"/>
              </a:endParaRPr>
            </a:p>
          </p:txBody>
        </p:sp>
        <p:sp>
          <p:nvSpPr>
            <p:cNvPr id="37" name="Text Box 6">
              <a:extLst>
                <a:ext uri="{FF2B5EF4-FFF2-40B4-BE49-F238E27FC236}">
                  <a16:creationId xmlns:a16="http://schemas.microsoft.com/office/drawing/2014/main" id="{C970C977-4260-45AF-82C6-5A4471176E93}"/>
                </a:ext>
              </a:extLst>
            </p:cNvPr>
            <p:cNvSpPr txBox="1">
              <a:spLocks noChangeArrowheads="1"/>
            </p:cNvSpPr>
            <p:nvPr/>
          </p:nvSpPr>
          <p:spPr bwMode="gray">
            <a:xfrm>
              <a:off x="1116788" y="2892831"/>
              <a:ext cx="1249568" cy="782295"/>
            </a:xfrm>
            <a:prstGeom prst="rect">
              <a:avLst/>
            </a:prstGeom>
            <a:solidFill>
              <a:srgbClr val="E2ECFD"/>
            </a:solidFill>
            <a:ln w="12700" cap="sq" cmpd="sng" algn="ctr">
              <a:solidFill>
                <a:srgbClr val="E2ECFD"/>
              </a:solidFill>
              <a:prstDash val="solid"/>
              <a:miter lim="800000"/>
              <a:headEnd type="none" w="med" len="med"/>
              <a:tailEnd type="none" w="med" len="med"/>
            </a:ln>
            <a:effectLst/>
          </p:spPr>
          <p:txBody>
            <a:bodyPr lIns="180000" tIns="0" rIns="0" bIns="0" anchor="ct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buClr>
                  <a:schemeClr val="accent2"/>
                </a:buClr>
              </a:pPr>
              <a:r>
                <a:rPr lang="ja-JP" altLang="en-US" sz="1050" b="1" dirty="0">
                  <a:latin typeface="+mn-ea"/>
                  <a:ea typeface="+mn-ea"/>
                </a:rPr>
                <a:t>ログイン</a:t>
              </a:r>
              <a:endParaRPr lang="en-US" altLang="ja-JP" sz="1050" b="1" dirty="0">
                <a:latin typeface="+mn-ea"/>
                <a:ea typeface="+mn-ea"/>
              </a:endParaRPr>
            </a:p>
          </p:txBody>
        </p:sp>
        <p:sp>
          <p:nvSpPr>
            <p:cNvPr id="8" name="Rectangle 5">
              <a:extLst>
                <a:ext uri="{FF2B5EF4-FFF2-40B4-BE49-F238E27FC236}">
                  <a16:creationId xmlns:a16="http://schemas.microsoft.com/office/drawing/2014/main" id="{DD2AF093-CE8F-3355-5EA1-BED7C7E1BD02}"/>
                </a:ext>
              </a:extLst>
            </p:cNvPr>
            <p:cNvSpPr>
              <a:spLocks noChangeArrowheads="1"/>
            </p:cNvSpPr>
            <p:nvPr/>
          </p:nvSpPr>
          <p:spPr bwMode="gray">
            <a:xfrm>
              <a:off x="8717279" y="2892831"/>
              <a:ext cx="1432884" cy="782294"/>
            </a:xfrm>
            <a:prstGeom prst="rect">
              <a:avLst/>
            </a:prstGeom>
            <a:solidFill>
              <a:srgbClr val="FFFFFF"/>
            </a:solidFill>
            <a:ln w="12700" cap="flat" cmpd="sng" algn="ctr">
              <a:solidFill>
                <a:srgbClr val="3C82F5"/>
              </a:solidFill>
              <a:prstDash val="solid"/>
              <a:miter lim="800000"/>
              <a:headEnd type="none" w="med" len="med"/>
              <a:tailEnd type="none" w="med" len="med"/>
            </a:ln>
            <a:effectLst/>
          </p:spPr>
          <p:txBody>
            <a:bodyPr wrap="square" lIns="180000" tIns="36000" rIns="180000" bIns="36000" anchor="ctr" anchorCtr="0">
              <a:noAutofit/>
            </a:bodyPr>
            <a:lstStyle/>
            <a:p>
              <a:pPr marL="144000" indent="-144000" fontAlgn="base">
                <a:lnSpc>
                  <a:spcPct val="110000"/>
                </a:lnSpc>
                <a:spcAft>
                  <a:spcPts val="600"/>
                </a:spcAft>
                <a:buClr>
                  <a:schemeClr val="accent2"/>
                </a:buClr>
                <a:buSzPct val="70000"/>
                <a:buFont typeface="Wingdings" panose="05000000000000000000" pitchFamily="2" charset="2"/>
                <a:buChar char="l"/>
              </a:pPr>
              <a:r>
                <a:rPr lang="en-US" altLang="ja-JP" sz="1050" spc="130" dirty="0">
                  <a:latin typeface="+mn-ea"/>
                </a:rPr>
                <a:t>2</a:t>
              </a:r>
              <a:r>
                <a:rPr lang="ja-JP" altLang="en-US" sz="1050" spc="130" dirty="0">
                  <a:latin typeface="+mn-ea"/>
                </a:rPr>
                <a:t>週間</a:t>
              </a:r>
              <a:r>
                <a:rPr lang="en-US" altLang="ja-JP" sz="1050" spc="130" dirty="0">
                  <a:latin typeface="+mn-ea"/>
                </a:rPr>
                <a:t/>
              </a:r>
              <a:br>
                <a:rPr lang="en-US" altLang="ja-JP" sz="1050" spc="130" dirty="0">
                  <a:latin typeface="+mn-ea"/>
                </a:rPr>
              </a:br>
              <a:r>
                <a:rPr lang="en-US" altLang="ja-JP" sz="1050" spc="130" dirty="0">
                  <a:latin typeface="+mn-ea"/>
                </a:rPr>
                <a:t>※G</a:t>
              </a:r>
              <a:r>
                <a:rPr lang="ja-JP" altLang="en-US" sz="1050" spc="130" dirty="0">
                  <a:latin typeface="+mn-ea"/>
                </a:rPr>
                <a:t>ビズ</a:t>
              </a:r>
              <a:r>
                <a:rPr lang="en-US" altLang="ja-JP" sz="1050" spc="130" dirty="0">
                  <a:latin typeface="+mn-ea"/>
                </a:rPr>
                <a:t>ID</a:t>
              </a:r>
              <a:r>
                <a:rPr lang="ja-JP" altLang="en-US" sz="1050" spc="130" dirty="0">
                  <a:latin typeface="+mn-ea"/>
                </a:rPr>
                <a:t>を新たに発行</a:t>
              </a:r>
              <a:r>
                <a:rPr lang="en-US" altLang="ja-JP" sz="1050" spc="130" dirty="0">
                  <a:latin typeface="+mn-ea"/>
                </a:rPr>
                <a:t/>
              </a:r>
              <a:br>
                <a:rPr lang="en-US" altLang="ja-JP" sz="1050" spc="130" dirty="0">
                  <a:latin typeface="+mn-ea"/>
                </a:rPr>
              </a:br>
              <a:r>
                <a:rPr lang="ja-JP" altLang="en-US" sz="1050" spc="130" dirty="0">
                  <a:latin typeface="+mn-ea"/>
                </a:rPr>
                <a:t>する場合</a:t>
              </a:r>
              <a:endParaRPr lang="en-US" altLang="ja-JP" sz="1050" spc="130" dirty="0">
                <a:latin typeface="+mn-ea"/>
              </a:endParaRPr>
            </a:p>
          </p:txBody>
        </p:sp>
        <p:sp>
          <p:nvSpPr>
            <p:cNvPr id="38" name="矢印: 下 37">
              <a:extLst>
                <a:ext uri="{FF2B5EF4-FFF2-40B4-BE49-F238E27FC236}">
                  <a16:creationId xmlns:a16="http://schemas.microsoft.com/office/drawing/2014/main" id="{24FBC4DF-3535-42F3-A1AE-620BFCDDF5F3}"/>
                </a:ext>
              </a:extLst>
            </p:cNvPr>
            <p:cNvSpPr/>
            <p:nvPr/>
          </p:nvSpPr>
          <p:spPr>
            <a:xfrm>
              <a:off x="539750" y="2892831"/>
              <a:ext cx="564995" cy="875690"/>
            </a:xfrm>
            <a:prstGeom prst="downArrow">
              <a:avLst>
                <a:gd name="adj1" fmla="val 100000"/>
                <a:gd name="adj2" fmla="val 22379"/>
              </a:avLst>
            </a:prstGeom>
            <a:solidFill>
              <a:srgbClr val="3C82F5"/>
            </a:solidFill>
            <a:ln w="12700" cap="sq" cmpd="sng" algn="ctr">
              <a:solidFill>
                <a:srgbClr val="3C82F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algn="ctr"/>
              <a:r>
                <a:rPr kumimoji="1" lang="en-US" altLang="ja-JP" sz="1100" b="1" dirty="0">
                  <a:solidFill>
                    <a:schemeClr val="bg1"/>
                  </a:solidFill>
                </a:rPr>
                <a:t>STEP1</a:t>
              </a:r>
              <a:endParaRPr kumimoji="1" lang="ja-JP" altLang="en-US" sz="1100" b="1" dirty="0">
                <a:solidFill>
                  <a:schemeClr val="bg1"/>
                </a:solidFill>
              </a:endParaRPr>
            </a:p>
          </p:txBody>
        </p:sp>
      </p:grpSp>
    </p:spTree>
    <p:extLst>
      <p:ext uri="{BB962C8B-B14F-4D97-AF65-F5344CB8AC3E}">
        <p14:creationId xmlns:p14="http://schemas.microsoft.com/office/powerpoint/2010/main" val="15082894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20"/>
          </p:nvPr>
        </p:nvSpPr>
        <p:spPr/>
        <p:txBody>
          <a:bodyPr/>
          <a:lstStyle/>
          <a:p>
            <a:endParaRPr kumimoji="1" lang="ja-JP" altLang="en-US"/>
          </a:p>
        </p:txBody>
      </p:sp>
      <p:sp>
        <p:nvSpPr>
          <p:cNvPr id="4" name="サブタイトル 3"/>
          <p:cNvSpPr>
            <a:spLocks noGrp="1"/>
          </p:cNvSpPr>
          <p:nvPr>
            <p:ph type="subTitle" idx="10"/>
          </p:nvPr>
        </p:nvSpPr>
        <p:spPr/>
        <p:txBody>
          <a:bodyPr/>
          <a:lstStyle/>
          <a:p>
            <a:r>
              <a:rPr kumimoji="1" lang="ja-JP" altLang="en-US" dirty="0" smtClean="0"/>
              <a:t>留意事項</a:t>
            </a:r>
            <a:endParaRPr kumimoji="1" lang="ja-JP" altLang="en-US" dirty="0"/>
          </a:p>
        </p:txBody>
      </p:sp>
      <p:sp>
        <p:nvSpPr>
          <p:cNvPr id="5" name="タイトル 4"/>
          <p:cNvSpPr>
            <a:spLocks noGrp="1"/>
          </p:cNvSpPr>
          <p:nvPr>
            <p:ph type="title"/>
          </p:nvPr>
        </p:nvSpPr>
        <p:spPr/>
        <p:txBody>
          <a:bodyPr/>
          <a:lstStyle/>
          <a:p>
            <a:r>
              <a:rPr lang="en-US" altLang="ja-JP" dirty="0"/>
              <a:t>2.2</a:t>
            </a:r>
            <a:r>
              <a:rPr lang="ja-JP" altLang="en-US" dirty="0"/>
              <a:t>　</a:t>
            </a:r>
            <a:r>
              <a:rPr lang="ja-JP" altLang="ja-JP" dirty="0"/>
              <a:t>申請・届出情報の提出にあたっての留意事項</a:t>
            </a:r>
            <a:r>
              <a:rPr lang="en-US" altLang="ja-JP" dirty="0"/>
              <a:t/>
            </a:r>
            <a:br>
              <a:rPr lang="en-US" altLang="ja-JP" dirty="0"/>
            </a:br>
            <a:endParaRPr kumimoji="1" lang="ja-JP" altLang="en-US" dirty="0"/>
          </a:p>
        </p:txBody>
      </p:sp>
      <p:sp>
        <p:nvSpPr>
          <p:cNvPr id="6" name="テキスト プレースホルダー 5"/>
          <p:cNvSpPr>
            <a:spLocks noGrp="1"/>
          </p:cNvSpPr>
          <p:nvPr>
            <p:ph type="body" sz="quarter" idx="21"/>
          </p:nvPr>
        </p:nvSpPr>
        <p:spPr>
          <a:xfrm>
            <a:off x="538163" y="1499379"/>
            <a:ext cx="9463966" cy="4173450"/>
          </a:xfrm>
        </p:spPr>
        <p:txBody>
          <a:bodyPr/>
          <a:lstStyle/>
          <a:p>
            <a:pPr marL="0" indent="0">
              <a:buNone/>
            </a:pPr>
            <a:r>
              <a:rPr lang="en-US" altLang="ja-JP" b="0" dirty="0">
                <a:solidFill>
                  <a:srgbClr val="0070C0"/>
                </a:solidFill>
              </a:rPr>
              <a:t>(1) </a:t>
            </a:r>
            <a:r>
              <a:rPr lang="ja-JP" altLang="en-US" b="0" dirty="0">
                <a:solidFill>
                  <a:srgbClr val="0070C0"/>
                </a:solidFill>
              </a:rPr>
              <a:t>申請・届出先について</a:t>
            </a:r>
          </a:p>
          <a:p>
            <a:pPr marL="0" indent="0">
              <a:buNone/>
            </a:pPr>
            <a:r>
              <a:rPr lang="ja-JP" altLang="en-US" b="0" dirty="0" smtClean="0"/>
              <a:t>　浜松市において本システム</a:t>
            </a:r>
            <a:r>
              <a:rPr lang="ja-JP" altLang="en-US" b="0" dirty="0"/>
              <a:t>で選択可能な「サービス分類」は以下の通りです。選択した「サービス分類」に</a:t>
            </a:r>
            <a:r>
              <a:rPr lang="ja-JP" altLang="en-US" b="0" dirty="0" smtClean="0"/>
              <a:t>応じて</a:t>
            </a:r>
            <a:r>
              <a:rPr lang="ja-JP" altLang="en-US" b="0" dirty="0"/>
              <a:t>様式、付表、添付可能なファイルが切り替わります。</a:t>
            </a:r>
          </a:p>
          <a:p>
            <a:pPr marL="0" indent="0">
              <a:buNone/>
            </a:pPr>
            <a:r>
              <a:rPr lang="ja-JP" altLang="en-US" b="0" dirty="0"/>
              <a:t>⚫ 居宅施設</a:t>
            </a:r>
          </a:p>
          <a:p>
            <a:pPr marL="0" indent="0">
              <a:buNone/>
            </a:pPr>
            <a:r>
              <a:rPr lang="ja-JP" altLang="en-US" b="0" dirty="0"/>
              <a:t>⚫ 地域</a:t>
            </a:r>
            <a:r>
              <a:rPr lang="ja-JP" altLang="en-US" b="0" dirty="0" smtClean="0"/>
              <a:t>密着型</a:t>
            </a:r>
            <a:endParaRPr lang="ja-JP" altLang="en-US" b="0" dirty="0"/>
          </a:p>
          <a:p>
            <a:pPr marL="0" indent="0">
              <a:buNone/>
            </a:pPr>
            <a:r>
              <a:rPr lang="ja-JP" altLang="en-US" b="0" dirty="0"/>
              <a:t>⚫ 総合事業</a:t>
            </a:r>
          </a:p>
          <a:p>
            <a:pPr marL="0" indent="0">
              <a:buNone/>
            </a:pPr>
            <a:r>
              <a:rPr lang="ja-JP" altLang="en-US" b="0" dirty="0" smtClean="0"/>
              <a:t>　以下</a:t>
            </a:r>
            <a:r>
              <a:rPr lang="ja-JP" altLang="en-US" b="0" dirty="0"/>
              <a:t>の状況で「サービス分類選択」、「都道府県選択」、「申請先選択」のいずれかを変更</a:t>
            </a:r>
            <a:r>
              <a:rPr lang="ja-JP" altLang="en-US" b="0" dirty="0" smtClean="0"/>
              <a:t>した</a:t>
            </a:r>
            <a:r>
              <a:rPr lang="ja-JP" altLang="en-US" b="0" dirty="0"/>
              <a:t>場合に、既に入力した様式情報、付表情報、添付書類が削除されますのでお気を付け</a:t>
            </a:r>
            <a:r>
              <a:rPr lang="ja-JP" altLang="en-US" b="0" dirty="0" smtClean="0"/>
              <a:t>ください</a:t>
            </a:r>
            <a:r>
              <a:rPr lang="ja-JP" altLang="en-US" b="0" dirty="0"/>
              <a:t>。</a:t>
            </a:r>
          </a:p>
          <a:p>
            <a:pPr marL="0" indent="0">
              <a:buNone/>
            </a:pPr>
            <a:r>
              <a:rPr lang="ja-JP" altLang="en-US" b="0" dirty="0"/>
              <a:t>⚫ 「サービス分類選択」を変更した場合に様式情報、付表情報、添付書類の削除</a:t>
            </a:r>
          </a:p>
          <a:p>
            <a:pPr marL="0" indent="0">
              <a:buNone/>
            </a:pPr>
            <a:r>
              <a:rPr lang="ja-JP" altLang="en-US" b="0" dirty="0"/>
              <a:t>⚫ 「都道府県選択」を変更した場合に添付書類の削除</a:t>
            </a:r>
          </a:p>
          <a:p>
            <a:pPr marL="0" indent="0">
              <a:buNone/>
            </a:pPr>
            <a:r>
              <a:rPr lang="ja-JP" altLang="en-US" b="0" dirty="0"/>
              <a:t>⚫ 「申請先選択」を変更した場合に添付書類の</a:t>
            </a:r>
            <a:r>
              <a:rPr lang="ja-JP" altLang="en-US" b="0" dirty="0" smtClean="0"/>
              <a:t>削除</a:t>
            </a:r>
            <a:endParaRPr lang="ja-JP" altLang="en-US" b="0" dirty="0"/>
          </a:p>
        </p:txBody>
      </p:sp>
    </p:spTree>
    <p:extLst>
      <p:ext uri="{BB962C8B-B14F-4D97-AF65-F5344CB8AC3E}">
        <p14:creationId xmlns:p14="http://schemas.microsoft.com/office/powerpoint/2010/main" val="20484175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20"/>
          </p:nvPr>
        </p:nvSpPr>
        <p:spPr/>
        <p:txBody>
          <a:bodyPr/>
          <a:lstStyle/>
          <a:p>
            <a:endParaRPr kumimoji="1" lang="ja-JP" altLang="en-US"/>
          </a:p>
        </p:txBody>
      </p:sp>
      <p:sp>
        <p:nvSpPr>
          <p:cNvPr id="4" name="サブタイトル 3"/>
          <p:cNvSpPr>
            <a:spLocks noGrp="1"/>
          </p:cNvSpPr>
          <p:nvPr>
            <p:ph type="subTitle" idx="10"/>
          </p:nvPr>
        </p:nvSpPr>
        <p:spPr/>
        <p:txBody>
          <a:bodyPr/>
          <a:lstStyle/>
          <a:p>
            <a:r>
              <a:rPr kumimoji="1" lang="ja-JP" altLang="en-US" dirty="0" smtClean="0"/>
              <a:t>留意事項</a:t>
            </a:r>
            <a:endParaRPr kumimoji="1" lang="ja-JP" altLang="en-US" dirty="0"/>
          </a:p>
        </p:txBody>
      </p:sp>
      <p:sp>
        <p:nvSpPr>
          <p:cNvPr id="5" name="タイトル 4"/>
          <p:cNvSpPr>
            <a:spLocks noGrp="1"/>
          </p:cNvSpPr>
          <p:nvPr>
            <p:ph type="title"/>
          </p:nvPr>
        </p:nvSpPr>
        <p:spPr/>
        <p:txBody>
          <a:bodyPr/>
          <a:lstStyle/>
          <a:p>
            <a:r>
              <a:rPr lang="en-US" altLang="ja-JP" dirty="0"/>
              <a:t>2.2</a:t>
            </a:r>
            <a:r>
              <a:rPr lang="ja-JP" altLang="en-US" dirty="0"/>
              <a:t>　</a:t>
            </a:r>
            <a:r>
              <a:rPr lang="ja-JP" altLang="ja-JP" dirty="0"/>
              <a:t>申請・届出情報の提出にあたっての留意事項</a:t>
            </a:r>
            <a:r>
              <a:rPr lang="en-US" altLang="ja-JP" dirty="0"/>
              <a:t/>
            </a:r>
            <a:br>
              <a:rPr lang="en-US" altLang="ja-JP" dirty="0"/>
            </a:br>
            <a:endParaRPr kumimoji="1" lang="ja-JP" altLang="en-US" dirty="0"/>
          </a:p>
        </p:txBody>
      </p:sp>
      <p:sp>
        <p:nvSpPr>
          <p:cNvPr id="6" name="テキスト プレースホルダー 5"/>
          <p:cNvSpPr>
            <a:spLocks noGrp="1"/>
          </p:cNvSpPr>
          <p:nvPr>
            <p:ph type="body" sz="quarter" idx="21"/>
          </p:nvPr>
        </p:nvSpPr>
        <p:spPr>
          <a:xfrm>
            <a:off x="538163" y="1499377"/>
            <a:ext cx="9217743" cy="4808661"/>
          </a:xfrm>
        </p:spPr>
        <p:txBody>
          <a:bodyPr/>
          <a:lstStyle/>
          <a:p>
            <a:pPr marL="0" indent="0">
              <a:lnSpc>
                <a:spcPct val="150000"/>
              </a:lnSpc>
              <a:buNone/>
            </a:pPr>
            <a:r>
              <a:rPr lang="en-US" altLang="ja-JP" b="0" dirty="0" smtClean="0">
                <a:solidFill>
                  <a:schemeClr val="accent2"/>
                </a:solidFill>
              </a:rPr>
              <a:t>(</a:t>
            </a:r>
            <a:r>
              <a:rPr lang="ja-JP" altLang="en-US" b="0" dirty="0" smtClean="0">
                <a:solidFill>
                  <a:schemeClr val="accent2"/>
                </a:solidFill>
              </a:rPr>
              <a:t>２</a:t>
            </a:r>
            <a:r>
              <a:rPr lang="en-US" altLang="ja-JP" b="0" dirty="0" smtClean="0">
                <a:solidFill>
                  <a:schemeClr val="accent2"/>
                </a:solidFill>
              </a:rPr>
              <a:t>) </a:t>
            </a:r>
            <a:r>
              <a:rPr lang="ja-JP" altLang="en-US" b="0" dirty="0">
                <a:solidFill>
                  <a:schemeClr val="accent2"/>
                </a:solidFill>
              </a:rPr>
              <a:t>様式入力及び付表入力時の必須項目について</a:t>
            </a:r>
          </a:p>
          <a:p>
            <a:pPr marL="0" indent="0">
              <a:lnSpc>
                <a:spcPct val="150000"/>
              </a:lnSpc>
              <a:buNone/>
            </a:pPr>
            <a:r>
              <a:rPr lang="ja-JP" altLang="en-US" b="0" dirty="0" smtClean="0"/>
              <a:t>　「</a:t>
            </a:r>
            <a:r>
              <a:rPr lang="en-US" altLang="ja-JP" b="0" dirty="0">
                <a:solidFill>
                  <a:srgbClr val="FF0000"/>
                </a:solidFill>
              </a:rPr>
              <a:t>※</a:t>
            </a:r>
            <a:r>
              <a:rPr lang="ja-JP" altLang="en-US" b="0" dirty="0"/>
              <a:t>」がついている項目は必須項目です。項目が未入力の場合に次の画面に遷移しようと</a:t>
            </a:r>
            <a:r>
              <a:rPr lang="ja-JP" altLang="en-US" b="0" dirty="0" smtClean="0"/>
              <a:t>すると</a:t>
            </a:r>
            <a:r>
              <a:rPr lang="ja-JP" altLang="en-US" b="0" dirty="0"/>
              <a:t>エラーメッセージが表示されます。</a:t>
            </a:r>
          </a:p>
          <a:p>
            <a:pPr marL="0" indent="0">
              <a:lnSpc>
                <a:spcPct val="150000"/>
              </a:lnSpc>
              <a:buNone/>
            </a:pPr>
            <a:r>
              <a:rPr lang="ja-JP" altLang="en-US" b="0" dirty="0"/>
              <a:t>また、入力</a:t>
            </a:r>
            <a:r>
              <a:rPr lang="en-US" altLang="ja-JP" b="0" dirty="0"/>
              <a:t>(</a:t>
            </a:r>
            <a:r>
              <a:rPr lang="ja-JP" altLang="en-US" b="0" dirty="0"/>
              <a:t>選択</a:t>
            </a:r>
            <a:r>
              <a:rPr lang="en-US" altLang="ja-JP" b="0" dirty="0"/>
              <a:t>)</a:t>
            </a:r>
            <a:r>
              <a:rPr lang="ja-JP" altLang="en-US" b="0" dirty="0"/>
              <a:t>内容によって任意項目から必須項目になる項目もあります</a:t>
            </a:r>
            <a:r>
              <a:rPr lang="ja-JP" altLang="en-US" b="0" dirty="0" smtClean="0"/>
              <a:t>。</a:t>
            </a:r>
            <a:endParaRPr lang="en-US" altLang="ja-JP" b="0" dirty="0" smtClean="0"/>
          </a:p>
          <a:p>
            <a:pPr marL="0" indent="0">
              <a:lnSpc>
                <a:spcPct val="150000"/>
              </a:lnSpc>
              <a:buNone/>
            </a:pPr>
            <a:endParaRPr lang="en-US" altLang="ja-JP" b="0" dirty="0"/>
          </a:p>
          <a:p>
            <a:pPr marL="0" indent="0">
              <a:lnSpc>
                <a:spcPct val="150000"/>
              </a:lnSpc>
              <a:buNone/>
            </a:pPr>
            <a:r>
              <a:rPr lang="en-US" altLang="ja-JP" b="0" dirty="0" smtClean="0">
                <a:solidFill>
                  <a:schemeClr val="accent2"/>
                </a:solidFill>
              </a:rPr>
              <a:t>(</a:t>
            </a:r>
            <a:r>
              <a:rPr lang="ja-JP" altLang="en-US" b="0" dirty="0" smtClean="0">
                <a:solidFill>
                  <a:schemeClr val="accent2"/>
                </a:solidFill>
              </a:rPr>
              <a:t>３</a:t>
            </a:r>
            <a:r>
              <a:rPr lang="en-US" altLang="ja-JP" b="0" dirty="0" smtClean="0">
                <a:solidFill>
                  <a:schemeClr val="accent2"/>
                </a:solidFill>
              </a:rPr>
              <a:t>) </a:t>
            </a:r>
            <a:r>
              <a:rPr lang="ja-JP" altLang="en-US" b="0" dirty="0">
                <a:solidFill>
                  <a:schemeClr val="accent2"/>
                </a:solidFill>
              </a:rPr>
              <a:t>添付書類のアップロードについて</a:t>
            </a:r>
          </a:p>
          <a:p>
            <a:pPr marL="0" indent="0">
              <a:lnSpc>
                <a:spcPct val="150000"/>
              </a:lnSpc>
              <a:buNone/>
            </a:pPr>
            <a:r>
              <a:rPr lang="ja-JP" altLang="en-US" b="0" dirty="0" smtClean="0"/>
              <a:t>　申請</a:t>
            </a:r>
            <a:r>
              <a:rPr lang="ja-JP" altLang="en-US" b="0" dirty="0"/>
              <a:t>しようとする付表</a:t>
            </a:r>
            <a:r>
              <a:rPr lang="en-US" altLang="ja-JP" b="0" dirty="0"/>
              <a:t>(</a:t>
            </a:r>
            <a:r>
              <a:rPr lang="ja-JP" altLang="en-US" b="0" dirty="0"/>
              <a:t>様式</a:t>
            </a:r>
            <a:r>
              <a:rPr lang="en-US" altLang="ja-JP" b="0" dirty="0"/>
              <a:t>)</a:t>
            </a:r>
            <a:r>
              <a:rPr lang="ja-JP" altLang="en-US" b="0" dirty="0"/>
              <a:t>に紐づく添付書類をアップロードする画面となりますが、申請</a:t>
            </a:r>
            <a:r>
              <a:rPr lang="ja-JP" altLang="en-US" b="0" dirty="0" smtClean="0"/>
              <a:t>・</a:t>
            </a:r>
            <a:r>
              <a:rPr lang="ja-JP" altLang="en-US" b="0" dirty="0"/>
              <a:t>　</a:t>
            </a:r>
            <a:r>
              <a:rPr lang="ja-JP" altLang="en-US" b="0" dirty="0" smtClean="0"/>
              <a:t>　届出先</a:t>
            </a:r>
            <a:r>
              <a:rPr lang="ja-JP" altLang="en-US" b="0" dirty="0"/>
              <a:t>により添付が必須となるファイルが異なります。「次へ」ボタンをクリックした時に</a:t>
            </a:r>
            <a:r>
              <a:rPr lang="ja-JP" altLang="en-US" b="0" dirty="0" smtClean="0"/>
              <a:t>添付</a:t>
            </a:r>
            <a:r>
              <a:rPr lang="ja-JP" altLang="en-US" b="0" dirty="0"/>
              <a:t>必須なファイルが添付されていない場合にはエラーメッセージが表示されます。</a:t>
            </a:r>
          </a:p>
        </p:txBody>
      </p:sp>
    </p:spTree>
    <p:extLst>
      <p:ext uri="{BB962C8B-B14F-4D97-AF65-F5344CB8AC3E}">
        <p14:creationId xmlns:p14="http://schemas.microsoft.com/office/powerpoint/2010/main" val="41546940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20"/>
          </p:nvPr>
        </p:nvSpPr>
        <p:spPr/>
        <p:txBody>
          <a:bodyPr/>
          <a:lstStyle/>
          <a:p>
            <a:endParaRPr kumimoji="1" lang="ja-JP" altLang="en-US"/>
          </a:p>
        </p:txBody>
      </p:sp>
      <p:sp>
        <p:nvSpPr>
          <p:cNvPr id="4" name="サブタイトル 3"/>
          <p:cNvSpPr>
            <a:spLocks noGrp="1"/>
          </p:cNvSpPr>
          <p:nvPr>
            <p:ph type="subTitle" idx="10"/>
          </p:nvPr>
        </p:nvSpPr>
        <p:spPr/>
        <p:txBody>
          <a:bodyPr/>
          <a:lstStyle/>
          <a:p>
            <a:r>
              <a:rPr kumimoji="1" lang="ja-JP" altLang="en-US" dirty="0" smtClean="0"/>
              <a:t>留意事項</a:t>
            </a:r>
            <a:endParaRPr kumimoji="1" lang="ja-JP" altLang="en-US" dirty="0"/>
          </a:p>
        </p:txBody>
      </p:sp>
      <p:sp>
        <p:nvSpPr>
          <p:cNvPr id="5" name="タイトル 4"/>
          <p:cNvSpPr>
            <a:spLocks noGrp="1"/>
          </p:cNvSpPr>
          <p:nvPr>
            <p:ph type="title"/>
          </p:nvPr>
        </p:nvSpPr>
        <p:spPr/>
        <p:txBody>
          <a:bodyPr/>
          <a:lstStyle/>
          <a:p>
            <a:r>
              <a:rPr lang="en-US" altLang="ja-JP" dirty="0"/>
              <a:t>2.2</a:t>
            </a:r>
            <a:r>
              <a:rPr lang="ja-JP" altLang="en-US" dirty="0"/>
              <a:t>　</a:t>
            </a:r>
            <a:r>
              <a:rPr lang="ja-JP" altLang="ja-JP" dirty="0"/>
              <a:t>申請・届出情報の提出にあたっての留意事項</a:t>
            </a:r>
            <a:endParaRPr kumimoji="1" lang="ja-JP" altLang="en-US" dirty="0"/>
          </a:p>
        </p:txBody>
      </p:sp>
      <p:graphicFrame>
        <p:nvGraphicFramePr>
          <p:cNvPr id="7" name="コンテンツ プレースホルダー 6"/>
          <p:cNvGraphicFramePr>
            <a:graphicFrameLocks noGrp="1"/>
          </p:cNvGraphicFramePr>
          <p:nvPr>
            <p:ph idx="15"/>
            <p:extLst>
              <p:ext uri="{D42A27DB-BD31-4B8C-83A1-F6EECF244321}">
                <p14:modId xmlns:p14="http://schemas.microsoft.com/office/powerpoint/2010/main" val="2412947690"/>
              </p:ext>
            </p:extLst>
          </p:nvPr>
        </p:nvGraphicFramePr>
        <p:xfrm>
          <a:off x="1381276" y="4168927"/>
          <a:ext cx="7925773" cy="2595880"/>
        </p:xfrm>
        <a:graphic>
          <a:graphicData uri="http://schemas.openxmlformats.org/drawingml/2006/table">
            <a:tbl>
              <a:tblPr firstRow="1" bandRow="1">
                <a:tableStyleId>{5C22544A-7EE6-4342-B048-85BDC9FD1C3A}</a:tableStyleId>
              </a:tblPr>
              <a:tblGrid>
                <a:gridCol w="687705">
                  <a:extLst>
                    <a:ext uri="{9D8B030D-6E8A-4147-A177-3AD203B41FA5}">
                      <a16:colId xmlns:a16="http://schemas.microsoft.com/office/drawing/2014/main" val="496319644"/>
                    </a:ext>
                  </a:extLst>
                </a:gridCol>
                <a:gridCol w="3858339">
                  <a:extLst>
                    <a:ext uri="{9D8B030D-6E8A-4147-A177-3AD203B41FA5}">
                      <a16:colId xmlns:a16="http://schemas.microsoft.com/office/drawing/2014/main" val="4106279312"/>
                    </a:ext>
                  </a:extLst>
                </a:gridCol>
                <a:gridCol w="3379729">
                  <a:extLst>
                    <a:ext uri="{9D8B030D-6E8A-4147-A177-3AD203B41FA5}">
                      <a16:colId xmlns:a16="http://schemas.microsoft.com/office/drawing/2014/main" val="2789595396"/>
                    </a:ext>
                  </a:extLst>
                </a:gridCol>
              </a:tblGrid>
              <a:tr h="370840">
                <a:tc>
                  <a:txBody>
                    <a:bodyPr/>
                    <a:lstStyle/>
                    <a:p>
                      <a:r>
                        <a:rPr kumimoji="1" lang="en-US" altLang="ja-JP" sz="1800" dirty="0" smtClean="0"/>
                        <a:t>No.</a:t>
                      </a:r>
                      <a:endParaRPr kumimoji="1" lang="ja-JP" altLang="en-US" sz="1800" dirty="0"/>
                    </a:p>
                  </a:txBody>
                  <a:tcPr/>
                </a:tc>
                <a:tc>
                  <a:txBody>
                    <a:bodyPr/>
                    <a:lstStyle/>
                    <a:p>
                      <a:r>
                        <a:rPr kumimoji="1" lang="ja-JP" altLang="en-US" sz="1800" dirty="0" smtClean="0"/>
                        <a:t>アップロード可能なファイル</a:t>
                      </a:r>
                      <a:endParaRPr kumimoji="1" lang="ja-JP" altLang="en-US" sz="1800" dirty="0"/>
                    </a:p>
                  </a:txBody>
                  <a:tcPr/>
                </a:tc>
                <a:tc>
                  <a:txBody>
                    <a:bodyPr/>
                    <a:lstStyle/>
                    <a:p>
                      <a:r>
                        <a:rPr kumimoji="1" lang="ja-JP" altLang="en-US" sz="1800" dirty="0" smtClean="0"/>
                        <a:t>アップロード可能な容量</a:t>
                      </a:r>
                      <a:endParaRPr kumimoji="1" lang="ja-JP" altLang="en-US" sz="1800" dirty="0"/>
                    </a:p>
                  </a:txBody>
                  <a:tcPr/>
                </a:tc>
                <a:extLst>
                  <a:ext uri="{0D108BD9-81ED-4DB2-BD59-A6C34878D82A}">
                    <a16:rowId xmlns:a16="http://schemas.microsoft.com/office/drawing/2014/main" val="282506221"/>
                  </a:ext>
                </a:extLst>
              </a:tr>
              <a:tr h="370840">
                <a:tc>
                  <a:txBody>
                    <a:bodyPr/>
                    <a:lstStyle/>
                    <a:p>
                      <a:r>
                        <a:rPr kumimoji="1" lang="en-US" altLang="ja-JP" sz="1800" dirty="0" smtClean="0"/>
                        <a:t>1</a:t>
                      </a:r>
                      <a:endParaRPr kumimoji="1" lang="ja-JP" altLang="en-US" sz="1800" dirty="0"/>
                    </a:p>
                  </a:txBody>
                  <a:tcPr/>
                </a:tc>
                <a:tc>
                  <a:txBody>
                    <a:bodyPr/>
                    <a:lstStyle/>
                    <a:p>
                      <a:r>
                        <a:rPr kumimoji="1" lang="en-US" altLang="ja-JP" sz="1800" dirty="0" smtClean="0"/>
                        <a:t>pdf</a:t>
                      </a:r>
                      <a:r>
                        <a:rPr kumimoji="1" lang="ja-JP" altLang="en-US" sz="1800" dirty="0" smtClean="0"/>
                        <a:t>形式</a:t>
                      </a:r>
                      <a:endParaRPr kumimoji="1" lang="ja-JP" altLang="en-US" sz="1800" dirty="0"/>
                    </a:p>
                  </a:txBody>
                  <a:tcPr/>
                </a:tc>
                <a:tc rowSpan="6">
                  <a:txBody>
                    <a:bodyPr/>
                    <a:lstStyle/>
                    <a:p>
                      <a:r>
                        <a:rPr kumimoji="1" lang="en-US" altLang="ja-JP" sz="1800" dirty="0" smtClean="0"/>
                        <a:t>10MB</a:t>
                      </a:r>
                      <a:endParaRPr kumimoji="1" lang="ja-JP" altLang="en-US" sz="1800" dirty="0"/>
                    </a:p>
                  </a:txBody>
                  <a:tcPr anchor="ctr"/>
                </a:tc>
                <a:extLst>
                  <a:ext uri="{0D108BD9-81ED-4DB2-BD59-A6C34878D82A}">
                    <a16:rowId xmlns:a16="http://schemas.microsoft.com/office/drawing/2014/main" val="2800324268"/>
                  </a:ext>
                </a:extLst>
              </a:tr>
              <a:tr h="370840">
                <a:tc>
                  <a:txBody>
                    <a:bodyPr/>
                    <a:lstStyle/>
                    <a:p>
                      <a:r>
                        <a:rPr kumimoji="1" lang="en-US" altLang="ja-JP" sz="1800" dirty="0" smtClean="0"/>
                        <a:t>2</a:t>
                      </a:r>
                      <a:endParaRPr kumimoji="1" lang="ja-JP" altLang="en-US" sz="1800" dirty="0"/>
                    </a:p>
                  </a:txBody>
                  <a:tcPr/>
                </a:tc>
                <a:tc>
                  <a:txBody>
                    <a:bodyPr/>
                    <a:lstStyle/>
                    <a:p>
                      <a:r>
                        <a:rPr kumimoji="1" lang="en-US" altLang="ja-JP" sz="1800" dirty="0" smtClean="0"/>
                        <a:t>xl</a:t>
                      </a:r>
                      <a:r>
                        <a:rPr kumimoji="1" lang="ja-JP" altLang="en-US" sz="1800" dirty="0" smtClean="0"/>
                        <a:t>ｓ（エクセル）形式</a:t>
                      </a:r>
                      <a:endParaRPr kumimoji="1" lang="ja-JP" altLang="en-US" sz="1800" dirty="0"/>
                    </a:p>
                  </a:txBody>
                  <a:tcPr/>
                </a:tc>
                <a:tc vMerge="1">
                  <a:txBody>
                    <a:bodyPr/>
                    <a:lstStyle/>
                    <a:p>
                      <a:endParaRPr kumimoji="1" lang="ja-JP" altLang="en-US" dirty="0"/>
                    </a:p>
                  </a:txBody>
                  <a:tcPr/>
                </a:tc>
                <a:extLst>
                  <a:ext uri="{0D108BD9-81ED-4DB2-BD59-A6C34878D82A}">
                    <a16:rowId xmlns:a16="http://schemas.microsoft.com/office/drawing/2014/main" val="13053201"/>
                  </a:ext>
                </a:extLst>
              </a:tr>
              <a:tr h="370840">
                <a:tc>
                  <a:txBody>
                    <a:bodyPr/>
                    <a:lstStyle/>
                    <a:p>
                      <a:r>
                        <a:rPr kumimoji="1" lang="en-US" altLang="ja-JP" sz="1800" dirty="0" smtClean="0"/>
                        <a:t>3</a:t>
                      </a:r>
                      <a:endParaRPr kumimoji="1" lang="ja-JP" altLang="en-US" sz="1800" dirty="0"/>
                    </a:p>
                  </a:txBody>
                  <a:tcPr/>
                </a:tc>
                <a:tc>
                  <a:txBody>
                    <a:bodyPr/>
                    <a:lstStyle/>
                    <a:p>
                      <a:r>
                        <a:rPr kumimoji="1" lang="en-US" altLang="ja-JP" sz="1800" dirty="0" err="1" smtClean="0"/>
                        <a:t>Xlsx</a:t>
                      </a:r>
                      <a:r>
                        <a:rPr kumimoji="1" lang="ja-JP" altLang="en-US" sz="1800" dirty="0" smtClean="0"/>
                        <a:t>（エクセル）形式</a:t>
                      </a:r>
                      <a:endParaRPr kumimoji="1" lang="ja-JP" altLang="en-US" sz="1800" dirty="0"/>
                    </a:p>
                  </a:txBody>
                  <a:tcPr/>
                </a:tc>
                <a:tc vMerge="1">
                  <a:txBody>
                    <a:bodyPr/>
                    <a:lstStyle/>
                    <a:p>
                      <a:endParaRPr kumimoji="1" lang="ja-JP" altLang="en-US" dirty="0"/>
                    </a:p>
                  </a:txBody>
                  <a:tcPr/>
                </a:tc>
                <a:extLst>
                  <a:ext uri="{0D108BD9-81ED-4DB2-BD59-A6C34878D82A}">
                    <a16:rowId xmlns:a16="http://schemas.microsoft.com/office/drawing/2014/main" val="2081149138"/>
                  </a:ext>
                </a:extLst>
              </a:tr>
              <a:tr h="370840">
                <a:tc>
                  <a:txBody>
                    <a:bodyPr/>
                    <a:lstStyle/>
                    <a:p>
                      <a:r>
                        <a:rPr kumimoji="1" lang="en-US" altLang="ja-JP" sz="1800" dirty="0" smtClean="0"/>
                        <a:t>4</a:t>
                      </a:r>
                      <a:endParaRPr kumimoji="1" lang="ja-JP" altLang="en-US" sz="1800" dirty="0"/>
                    </a:p>
                  </a:txBody>
                  <a:tcPr/>
                </a:tc>
                <a:tc>
                  <a:txBody>
                    <a:bodyPr/>
                    <a:lstStyle/>
                    <a:p>
                      <a:r>
                        <a:rPr kumimoji="1" lang="en-US" altLang="ja-JP" sz="1800" dirty="0" smtClean="0"/>
                        <a:t>doc</a:t>
                      </a:r>
                      <a:r>
                        <a:rPr kumimoji="1" lang="ja-JP" altLang="en-US" sz="1800" dirty="0" smtClean="0"/>
                        <a:t>（ワード）形式</a:t>
                      </a:r>
                      <a:endParaRPr kumimoji="1" lang="en-US" altLang="ja-JP" sz="1800" dirty="0" smtClean="0"/>
                    </a:p>
                  </a:txBody>
                  <a:tcPr/>
                </a:tc>
                <a:tc vMerge="1">
                  <a:txBody>
                    <a:bodyPr/>
                    <a:lstStyle/>
                    <a:p>
                      <a:endParaRPr kumimoji="1" lang="ja-JP" altLang="en-US" dirty="0"/>
                    </a:p>
                  </a:txBody>
                  <a:tcPr/>
                </a:tc>
                <a:extLst>
                  <a:ext uri="{0D108BD9-81ED-4DB2-BD59-A6C34878D82A}">
                    <a16:rowId xmlns:a16="http://schemas.microsoft.com/office/drawing/2014/main" val="2858547399"/>
                  </a:ext>
                </a:extLst>
              </a:tr>
              <a:tr h="370840">
                <a:tc>
                  <a:txBody>
                    <a:bodyPr/>
                    <a:lstStyle/>
                    <a:p>
                      <a:r>
                        <a:rPr kumimoji="1" lang="en-US" altLang="ja-JP" sz="1800" dirty="0" smtClean="0"/>
                        <a:t>5</a:t>
                      </a:r>
                      <a:endParaRPr kumimoji="1" lang="ja-JP" altLang="en-US" sz="1800" dirty="0"/>
                    </a:p>
                  </a:txBody>
                  <a:tcPr/>
                </a:tc>
                <a:tc>
                  <a:txBody>
                    <a:bodyPr/>
                    <a:lstStyle/>
                    <a:p>
                      <a:r>
                        <a:rPr kumimoji="1" lang="en-US" altLang="ja-JP" sz="1800" dirty="0" err="1" smtClean="0"/>
                        <a:t>docx</a:t>
                      </a:r>
                      <a:r>
                        <a:rPr kumimoji="1" lang="ja-JP" altLang="en-US" sz="1800" dirty="0" smtClean="0"/>
                        <a:t>（ワード形式</a:t>
                      </a:r>
                      <a:endParaRPr kumimoji="1" lang="ja-JP" altLang="en-US" sz="1800" dirty="0"/>
                    </a:p>
                  </a:txBody>
                  <a:tcPr/>
                </a:tc>
                <a:tc vMerge="1">
                  <a:txBody>
                    <a:bodyPr/>
                    <a:lstStyle/>
                    <a:p>
                      <a:endParaRPr kumimoji="1" lang="ja-JP" altLang="en-US" dirty="0"/>
                    </a:p>
                  </a:txBody>
                  <a:tcPr/>
                </a:tc>
                <a:extLst>
                  <a:ext uri="{0D108BD9-81ED-4DB2-BD59-A6C34878D82A}">
                    <a16:rowId xmlns:a16="http://schemas.microsoft.com/office/drawing/2014/main" val="1678771217"/>
                  </a:ext>
                </a:extLst>
              </a:tr>
              <a:tr h="370840">
                <a:tc>
                  <a:txBody>
                    <a:bodyPr/>
                    <a:lstStyle/>
                    <a:p>
                      <a:r>
                        <a:rPr kumimoji="1" lang="en-US" altLang="ja-JP" sz="1800" dirty="0" smtClean="0"/>
                        <a:t>6</a:t>
                      </a:r>
                      <a:endParaRPr kumimoji="1" lang="ja-JP" altLang="en-US" sz="1800" dirty="0"/>
                    </a:p>
                  </a:txBody>
                  <a:tcPr/>
                </a:tc>
                <a:tc>
                  <a:txBody>
                    <a:bodyPr/>
                    <a:lstStyle/>
                    <a:p>
                      <a:r>
                        <a:rPr kumimoji="1" lang="en-US" altLang="ja-JP" sz="1800" dirty="0" smtClean="0"/>
                        <a:t>txt</a:t>
                      </a:r>
                      <a:r>
                        <a:rPr kumimoji="1" lang="ja-JP" altLang="en-US" sz="1800" dirty="0" smtClean="0"/>
                        <a:t>（テキストファイル）形式</a:t>
                      </a:r>
                      <a:endParaRPr kumimoji="1" lang="ja-JP" altLang="en-US" sz="1800" dirty="0"/>
                    </a:p>
                  </a:txBody>
                  <a:tcPr/>
                </a:tc>
                <a:tc vMerge="1">
                  <a:txBody>
                    <a:bodyPr/>
                    <a:lstStyle/>
                    <a:p>
                      <a:endParaRPr kumimoji="1" lang="ja-JP" altLang="en-US" dirty="0"/>
                    </a:p>
                  </a:txBody>
                  <a:tcPr/>
                </a:tc>
                <a:extLst>
                  <a:ext uri="{0D108BD9-81ED-4DB2-BD59-A6C34878D82A}">
                    <a16:rowId xmlns:a16="http://schemas.microsoft.com/office/drawing/2014/main" val="2595622790"/>
                  </a:ext>
                </a:extLst>
              </a:tr>
            </a:tbl>
          </a:graphicData>
        </a:graphic>
      </p:graphicFrame>
      <p:sp>
        <p:nvSpPr>
          <p:cNvPr id="6" name="テキスト プレースホルダー 5"/>
          <p:cNvSpPr>
            <a:spLocks noGrp="1"/>
          </p:cNvSpPr>
          <p:nvPr>
            <p:ph type="body" sz="quarter" idx="21"/>
          </p:nvPr>
        </p:nvSpPr>
        <p:spPr>
          <a:xfrm>
            <a:off x="538163" y="1562649"/>
            <a:ext cx="9612000" cy="2414507"/>
          </a:xfrm>
        </p:spPr>
        <p:txBody>
          <a:bodyPr/>
          <a:lstStyle/>
          <a:p>
            <a:pPr marL="0" indent="0">
              <a:buNone/>
            </a:pPr>
            <a:r>
              <a:rPr lang="en-US" altLang="ja-JP" b="0" dirty="0" smtClean="0">
                <a:solidFill>
                  <a:schemeClr val="accent2"/>
                </a:solidFill>
              </a:rPr>
              <a:t>(</a:t>
            </a:r>
            <a:r>
              <a:rPr lang="ja-JP" altLang="en-US" b="0" dirty="0" smtClean="0">
                <a:solidFill>
                  <a:schemeClr val="accent2"/>
                </a:solidFill>
              </a:rPr>
              <a:t>４</a:t>
            </a:r>
            <a:r>
              <a:rPr lang="en-US" altLang="ja-JP" b="0" dirty="0" smtClean="0">
                <a:solidFill>
                  <a:schemeClr val="accent2"/>
                </a:solidFill>
              </a:rPr>
              <a:t>) </a:t>
            </a:r>
            <a:r>
              <a:rPr lang="ja-JP" altLang="en-US" b="0" dirty="0">
                <a:solidFill>
                  <a:schemeClr val="accent2"/>
                </a:solidFill>
              </a:rPr>
              <a:t>添付できるファイルについて</a:t>
            </a:r>
          </a:p>
          <a:p>
            <a:pPr marL="0" indent="0">
              <a:buNone/>
            </a:pPr>
            <a:r>
              <a:rPr lang="ja-JP" altLang="en-US" b="0" dirty="0"/>
              <a:t>本システムでは添付する書類により、アップロード可能な形式が異なります。</a:t>
            </a:r>
          </a:p>
          <a:p>
            <a:pPr marL="0" indent="0">
              <a:buNone/>
            </a:pPr>
            <a:r>
              <a:rPr lang="en-US" altLang="ja-JP" b="0" dirty="0"/>
              <a:t>『</a:t>
            </a:r>
            <a:r>
              <a:rPr lang="ja-JP" altLang="en-US" b="0" dirty="0"/>
              <a:t>添付書類アップロード</a:t>
            </a:r>
            <a:r>
              <a:rPr lang="en-US" altLang="ja-JP" b="0" dirty="0"/>
              <a:t>』</a:t>
            </a:r>
            <a:r>
              <a:rPr lang="ja-JP" altLang="en-US" b="0" dirty="0"/>
              <a:t>画面の「ファイル形式」にアップロード可能な形式が表示</a:t>
            </a:r>
            <a:r>
              <a:rPr lang="ja-JP" altLang="en-US" b="0" dirty="0" smtClean="0"/>
              <a:t>されますので</a:t>
            </a:r>
            <a:r>
              <a:rPr lang="ja-JP" altLang="en-US" b="0" dirty="0"/>
              <a:t>ご確認のうえ、アップロードをしてください。本システムでアップロード可能な形式</a:t>
            </a:r>
            <a:r>
              <a:rPr lang="ja-JP" altLang="en-US" b="0" dirty="0" smtClean="0"/>
              <a:t>及び容量</a:t>
            </a:r>
            <a:r>
              <a:rPr lang="ja-JP" altLang="en-US" b="0" dirty="0"/>
              <a:t>は以下の通りです。</a:t>
            </a:r>
          </a:p>
          <a:p>
            <a:pPr marL="0" indent="0">
              <a:buNone/>
            </a:pPr>
            <a:r>
              <a:rPr lang="ja-JP" altLang="en-US" b="0" dirty="0"/>
              <a:t>なお、「ファイル形式」が合っていない場合、本システムでのセキュリティ対策として</a:t>
            </a:r>
            <a:r>
              <a:rPr lang="ja-JP" altLang="en-US" b="0" dirty="0" smtClean="0"/>
              <a:t>、ファイル</a:t>
            </a:r>
            <a:r>
              <a:rPr lang="ja-JP" altLang="en-US" b="0" dirty="0"/>
              <a:t>の添付が</a:t>
            </a:r>
            <a:r>
              <a:rPr lang="ja-JP" altLang="en-US" b="0" dirty="0" smtClean="0"/>
              <a:t>できない</a:t>
            </a:r>
            <a:r>
              <a:rPr lang="ja-JP" altLang="en-US" b="0" dirty="0"/>
              <a:t>ことがありますので、エラーメッセージをご確認ください</a:t>
            </a:r>
            <a:r>
              <a:rPr lang="ja-JP" altLang="en-US" b="0" dirty="0" smtClean="0"/>
              <a:t>。</a:t>
            </a:r>
            <a:endParaRPr lang="ja-JP" altLang="en-US" b="0" dirty="0"/>
          </a:p>
        </p:txBody>
      </p:sp>
    </p:spTree>
    <p:extLst>
      <p:ext uri="{BB962C8B-B14F-4D97-AF65-F5344CB8AC3E}">
        <p14:creationId xmlns:p14="http://schemas.microsoft.com/office/powerpoint/2010/main" val="32855284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F0CCEB79-68C4-F785-A3F3-EE6847957570}"/>
              </a:ext>
            </a:extLst>
          </p:cNvPr>
          <p:cNvSpPr>
            <a:spLocks noGrp="1"/>
          </p:cNvSpPr>
          <p:nvPr>
            <p:ph type="body" sz="quarter" idx="20"/>
          </p:nvPr>
        </p:nvSpPr>
        <p:spPr>
          <a:xfrm>
            <a:off x="538163" y="6821157"/>
            <a:ext cx="9612000" cy="270843"/>
          </a:xfrm>
        </p:spPr>
        <p:txBody>
          <a:bodyPr>
            <a:spAutoFit/>
          </a:bodyPr>
          <a:lstStyle/>
          <a:p>
            <a:r>
              <a:rPr lang="en-US" altLang="ja-JP" dirty="0"/>
              <a:t>※1</a:t>
            </a:r>
            <a:r>
              <a:rPr lang="ja-JP" altLang="en-US" dirty="0"/>
              <a:t>：本システムより実際に受け付ける申請・届出の種類は指定権者にて個別に制限を設ける場合があります。</a:t>
            </a:r>
          </a:p>
          <a:p>
            <a:r>
              <a:rPr lang="en-US" altLang="ja-JP" dirty="0"/>
              <a:t>※2</a:t>
            </a:r>
            <a:r>
              <a:rPr lang="ja-JP" altLang="en-US" dirty="0"/>
              <a:t>：「その他申請届出」は、再開届出、廃止・休止届出、指定辞退届出、指定を不要とする旨の届出等を含みます。</a:t>
            </a:r>
          </a:p>
        </p:txBody>
      </p:sp>
      <p:sp>
        <p:nvSpPr>
          <p:cNvPr id="6" name="コンテンツ プレースホルダー 5">
            <a:extLst>
              <a:ext uri="{FF2B5EF4-FFF2-40B4-BE49-F238E27FC236}">
                <a16:creationId xmlns:a16="http://schemas.microsoft.com/office/drawing/2014/main" id="{E04CBDDB-3D87-16D8-B6EF-05E29F1F709A}"/>
              </a:ext>
            </a:extLst>
          </p:cNvPr>
          <p:cNvSpPr>
            <a:spLocks noGrp="1"/>
          </p:cNvSpPr>
          <p:nvPr>
            <p:ph idx="15"/>
          </p:nvPr>
        </p:nvSpPr>
        <p:spPr/>
        <p:txBody>
          <a:bodyPr>
            <a:spAutoFit/>
          </a:bodyPr>
          <a:lstStyle/>
          <a:p>
            <a:r>
              <a:rPr lang="ja-JP" altLang="en-US" dirty="0"/>
              <a:t>電子申請届出システムを通じたオンラインによる申請・届出には、以下のメリットがあります。</a:t>
            </a:r>
          </a:p>
        </p:txBody>
      </p:sp>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847055"/>
            <a:ext cx="9216000" cy="378180"/>
          </a:xfrm>
        </p:spPr>
        <p:txBody>
          <a:bodyPr>
            <a:noAutofit/>
          </a:bodyPr>
          <a:lstStyle/>
          <a:p>
            <a:r>
              <a:rPr lang="ja-JP" altLang="en-US" dirty="0"/>
              <a:t>電子申請届出システムによる申請・届出のメリット</a:t>
            </a:r>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en-US" altLang="ja-JP" dirty="0"/>
              <a:t>0</a:t>
            </a:r>
            <a:r>
              <a:rPr lang="en-US" altLang="ja-JP" dirty="0" smtClean="0"/>
              <a:t>.2 </a:t>
            </a:r>
            <a:r>
              <a:rPr lang="ja-JP" altLang="en-US" dirty="0"/>
              <a:t>電子申請届出システムによる申請・届出のメリット</a:t>
            </a:r>
          </a:p>
        </p:txBody>
      </p:sp>
      <p:sp>
        <p:nvSpPr>
          <p:cNvPr id="8" name="テキスト プレースホルダー 7">
            <a:extLst>
              <a:ext uri="{FF2B5EF4-FFF2-40B4-BE49-F238E27FC236}">
                <a16:creationId xmlns:a16="http://schemas.microsoft.com/office/drawing/2014/main" id="{1115BFC1-45F0-C527-1E15-5C39BCC93EB5}"/>
              </a:ext>
            </a:extLst>
          </p:cNvPr>
          <p:cNvSpPr>
            <a:spLocks noGrp="1"/>
          </p:cNvSpPr>
          <p:nvPr>
            <p:ph type="body" sz="quarter" idx="21"/>
          </p:nvPr>
        </p:nvSpPr>
        <p:spPr>
          <a:xfrm>
            <a:off x="538163" y="2160000"/>
            <a:ext cx="9612000" cy="1779270"/>
          </a:xfrm>
        </p:spPr>
        <p:txBody>
          <a:bodyPr>
            <a:spAutoFit/>
          </a:bodyPr>
          <a:lstStyle/>
          <a:p>
            <a:r>
              <a:rPr lang="ja-JP" altLang="en-US" dirty="0"/>
              <a:t>提出書類の印刷、郵送・持参等の手間なく、ウェブ上で申請・届出を完結させることができます！</a:t>
            </a:r>
            <a:endParaRPr lang="en-US" altLang="ja-JP" dirty="0"/>
          </a:p>
          <a:p>
            <a:r>
              <a:rPr lang="ja-JP" altLang="en-US" dirty="0"/>
              <a:t>申請・届出の様式・付表についてウェブ画面で入力することができます！</a:t>
            </a:r>
            <a:endParaRPr lang="en-US" altLang="ja-JP" dirty="0"/>
          </a:p>
          <a:p>
            <a:r>
              <a:rPr lang="ja-JP" altLang="en-US" dirty="0"/>
              <a:t>添付書類について電子ファイルでの提出が可能なため、複数の申請・届出の際に同じファイルをご活用いただけます！</a:t>
            </a:r>
            <a:endParaRPr lang="en-US" altLang="ja-JP" dirty="0"/>
          </a:p>
          <a:p>
            <a:r>
              <a:rPr lang="ja-JP" altLang="en-US" dirty="0"/>
              <a:t>申請・届出の受付状況や結果について、システム上で確認が可能です！</a:t>
            </a:r>
            <a:endParaRPr lang="en-US" altLang="ja-JP" dirty="0"/>
          </a:p>
        </p:txBody>
      </p:sp>
      <p:pic>
        <p:nvPicPr>
          <p:cNvPr id="10" name="図 9">
            <a:extLst>
              <a:ext uri="{FF2B5EF4-FFF2-40B4-BE49-F238E27FC236}">
                <a16:creationId xmlns:a16="http://schemas.microsoft.com/office/drawing/2014/main" id="{7C3410B7-A2F1-4E53-8F68-14459377AE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3111" y="4876798"/>
            <a:ext cx="9612000" cy="1653299"/>
          </a:xfrm>
          <a:prstGeom prst="rect">
            <a:avLst/>
          </a:prstGeom>
        </p:spPr>
      </p:pic>
      <p:sp>
        <p:nvSpPr>
          <p:cNvPr id="11" name="正方形/長方形 10">
            <a:extLst>
              <a:ext uri="{FF2B5EF4-FFF2-40B4-BE49-F238E27FC236}">
                <a16:creationId xmlns:a16="http://schemas.microsoft.com/office/drawing/2014/main" id="{D24D6A4C-DAF9-4AA1-850E-F6B851374BBF}"/>
              </a:ext>
            </a:extLst>
          </p:cNvPr>
          <p:cNvSpPr/>
          <p:nvPr/>
        </p:nvSpPr>
        <p:spPr>
          <a:xfrm>
            <a:off x="533111" y="4212939"/>
            <a:ext cx="9618952" cy="4655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noAutofit/>
          </a:bodyPr>
          <a:lstStyle/>
          <a:p>
            <a:pPr algn="ctr">
              <a:lnSpc>
                <a:spcPct val="130000"/>
              </a:lnSpc>
              <a:spcAft>
                <a:spcPts val="900"/>
              </a:spcAft>
            </a:pPr>
            <a:r>
              <a:rPr kumimoji="1" lang="ja-JP" altLang="en-US" sz="1600" dirty="0">
                <a:solidFill>
                  <a:schemeClr val="bg1"/>
                </a:solidFill>
              </a:rPr>
              <a:t>電子申請届出システムより受付可能な電子申請・届出の種類（予定）</a:t>
            </a:r>
            <a:r>
              <a:rPr kumimoji="1" lang="en-US" altLang="ja-JP" sz="1600" baseline="30000" dirty="0">
                <a:solidFill>
                  <a:schemeClr val="bg1"/>
                </a:solidFill>
              </a:rPr>
              <a:t>※1</a:t>
            </a:r>
            <a:endParaRPr kumimoji="1" lang="ja-JP" altLang="en-US" sz="1600" baseline="30000" dirty="0">
              <a:solidFill>
                <a:schemeClr val="bg1"/>
              </a:solidFill>
            </a:endParaRPr>
          </a:p>
        </p:txBody>
      </p:sp>
    </p:spTree>
    <p:extLst>
      <p:ext uri="{BB962C8B-B14F-4D97-AF65-F5344CB8AC3E}">
        <p14:creationId xmlns:p14="http://schemas.microsoft.com/office/powerpoint/2010/main" val="37887113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20"/>
          </p:nvPr>
        </p:nvSpPr>
        <p:spPr/>
        <p:txBody>
          <a:bodyPr/>
          <a:lstStyle/>
          <a:p>
            <a:endParaRPr kumimoji="1" lang="ja-JP" altLang="en-US"/>
          </a:p>
        </p:txBody>
      </p:sp>
      <p:sp>
        <p:nvSpPr>
          <p:cNvPr id="4" name="サブタイトル 3"/>
          <p:cNvSpPr>
            <a:spLocks noGrp="1"/>
          </p:cNvSpPr>
          <p:nvPr>
            <p:ph type="subTitle" idx="10"/>
          </p:nvPr>
        </p:nvSpPr>
        <p:spPr/>
        <p:txBody>
          <a:bodyPr/>
          <a:lstStyle/>
          <a:p>
            <a:r>
              <a:rPr kumimoji="1" lang="ja-JP" altLang="en-US" dirty="0" smtClean="0"/>
              <a:t>留意事項</a:t>
            </a:r>
            <a:endParaRPr kumimoji="1" lang="ja-JP" altLang="en-US" dirty="0"/>
          </a:p>
        </p:txBody>
      </p:sp>
      <p:sp>
        <p:nvSpPr>
          <p:cNvPr id="5" name="タイトル 4"/>
          <p:cNvSpPr>
            <a:spLocks noGrp="1"/>
          </p:cNvSpPr>
          <p:nvPr>
            <p:ph type="title"/>
          </p:nvPr>
        </p:nvSpPr>
        <p:spPr/>
        <p:txBody>
          <a:bodyPr/>
          <a:lstStyle/>
          <a:p>
            <a:r>
              <a:rPr lang="en-US" altLang="ja-JP" dirty="0"/>
              <a:t>2.2</a:t>
            </a:r>
            <a:r>
              <a:rPr lang="ja-JP" altLang="en-US" dirty="0"/>
              <a:t>　</a:t>
            </a:r>
            <a:r>
              <a:rPr lang="ja-JP" altLang="ja-JP" dirty="0"/>
              <a:t>申請・届出情報の提出にあたっての留意事項</a:t>
            </a:r>
            <a:r>
              <a:rPr lang="en-US" altLang="ja-JP" dirty="0"/>
              <a:t/>
            </a:r>
            <a:br>
              <a:rPr lang="en-US" altLang="ja-JP" dirty="0"/>
            </a:br>
            <a:endParaRPr kumimoji="1" lang="ja-JP" altLang="en-US" dirty="0"/>
          </a:p>
        </p:txBody>
      </p:sp>
      <p:sp>
        <p:nvSpPr>
          <p:cNvPr id="6" name="テキスト プレースホルダー 5"/>
          <p:cNvSpPr>
            <a:spLocks noGrp="1"/>
          </p:cNvSpPr>
          <p:nvPr>
            <p:ph type="body" sz="quarter" idx="21"/>
          </p:nvPr>
        </p:nvSpPr>
        <p:spPr>
          <a:xfrm>
            <a:off x="538163" y="1611918"/>
            <a:ext cx="9435831" cy="3531736"/>
          </a:xfrm>
        </p:spPr>
        <p:txBody>
          <a:bodyPr/>
          <a:lstStyle/>
          <a:p>
            <a:pPr marL="0" indent="0">
              <a:buNone/>
            </a:pPr>
            <a:r>
              <a:rPr lang="en-US" altLang="ja-JP" b="0" dirty="0" smtClean="0">
                <a:solidFill>
                  <a:schemeClr val="accent2"/>
                </a:solidFill>
              </a:rPr>
              <a:t>(</a:t>
            </a:r>
            <a:r>
              <a:rPr lang="ja-JP" altLang="en-US" b="0" dirty="0" smtClean="0">
                <a:solidFill>
                  <a:schemeClr val="accent2"/>
                </a:solidFill>
              </a:rPr>
              <a:t>５</a:t>
            </a:r>
            <a:r>
              <a:rPr lang="en-US" altLang="ja-JP" b="0" dirty="0" smtClean="0">
                <a:solidFill>
                  <a:schemeClr val="accent2"/>
                </a:solidFill>
              </a:rPr>
              <a:t>) </a:t>
            </a:r>
            <a:r>
              <a:rPr lang="ja-JP" altLang="en-US" b="0" dirty="0">
                <a:solidFill>
                  <a:schemeClr val="accent2"/>
                </a:solidFill>
              </a:rPr>
              <a:t>一時保存について</a:t>
            </a:r>
          </a:p>
          <a:p>
            <a:pPr marL="0" indent="0">
              <a:buNone/>
            </a:pPr>
            <a:r>
              <a:rPr lang="ja-JP" altLang="en-US" b="0" dirty="0" smtClean="0"/>
              <a:t>　入力</a:t>
            </a:r>
            <a:r>
              <a:rPr lang="ja-JP" altLang="en-US" b="0" dirty="0"/>
              <a:t>途中の状態で保存する場合は「一時保存」ボタンをクリックしてください。一時保存を</a:t>
            </a:r>
            <a:r>
              <a:rPr lang="ja-JP" altLang="en-US" b="0" dirty="0" smtClean="0"/>
              <a:t>行わず</a:t>
            </a:r>
            <a:r>
              <a:rPr lang="ja-JP" altLang="en-US" b="0" dirty="0"/>
              <a:t>にブラウザを閉じる、または別な機能に遷移すると入力した内容は保存されませんので</a:t>
            </a:r>
            <a:r>
              <a:rPr lang="ja-JP" altLang="en-US" b="0" dirty="0" smtClean="0"/>
              <a:t>お気</a:t>
            </a:r>
            <a:r>
              <a:rPr lang="ja-JP" altLang="en-US" b="0" dirty="0"/>
              <a:t>を付けください。</a:t>
            </a:r>
          </a:p>
          <a:p>
            <a:pPr marL="0" indent="0">
              <a:buNone/>
            </a:pPr>
            <a:r>
              <a:rPr lang="ja-JP" altLang="en-US" b="0" dirty="0"/>
              <a:t>　</a:t>
            </a:r>
            <a:r>
              <a:rPr lang="ja-JP" altLang="en-US" b="0" dirty="0" smtClean="0"/>
              <a:t>なお</a:t>
            </a:r>
            <a:r>
              <a:rPr lang="ja-JP" altLang="en-US" b="0" dirty="0"/>
              <a:t>、一時保存をした申請・届出について申請又は届出を行わなかった場合は</a:t>
            </a:r>
            <a:r>
              <a:rPr lang="en-US" altLang="ja-JP" b="0" dirty="0" smtClean="0"/>
              <a:t>30</a:t>
            </a:r>
            <a:r>
              <a:rPr lang="ja-JP" altLang="en-US" b="0" dirty="0" smtClean="0"/>
              <a:t>日間</a:t>
            </a:r>
            <a:r>
              <a:rPr lang="ja-JP" altLang="en-US" b="0" dirty="0"/>
              <a:t>で削除</a:t>
            </a:r>
            <a:r>
              <a:rPr lang="ja-JP" altLang="en-US" b="0" dirty="0" smtClean="0"/>
              <a:t>されます</a:t>
            </a:r>
            <a:r>
              <a:rPr lang="ja-JP" altLang="en-US" b="0" dirty="0"/>
              <a:t>。</a:t>
            </a:r>
          </a:p>
          <a:p>
            <a:pPr marL="0" indent="0">
              <a:buNone/>
            </a:pPr>
            <a:r>
              <a:rPr lang="en-US" altLang="ja-JP" b="0" dirty="0" smtClean="0">
                <a:solidFill>
                  <a:schemeClr val="accent2"/>
                </a:solidFill>
              </a:rPr>
              <a:t>(</a:t>
            </a:r>
            <a:r>
              <a:rPr lang="ja-JP" altLang="en-US" b="0" dirty="0" smtClean="0">
                <a:solidFill>
                  <a:schemeClr val="accent2"/>
                </a:solidFill>
              </a:rPr>
              <a:t>６</a:t>
            </a:r>
            <a:r>
              <a:rPr lang="en-US" altLang="ja-JP" b="0" dirty="0" smtClean="0">
                <a:solidFill>
                  <a:schemeClr val="accent2"/>
                </a:solidFill>
              </a:rPr>
              <a:t>) </a:t>
            </a:r>
            <a:r>
              <a:rPr lang="ja-JP" altLang="en-US" b="0" dirty="0">
                <a:solidFill>
                  <a:schemeClr val="accent2"/>
                </a:solidFill>
              </a:rPr>
              <a:t>一時保存からの再開について</a:t>
            </a:r>
          </a:p>
          <a:p>
            <a:pPr marL="0" indent="0">
              <a:buNone/>
            </a:pPr>
            <a:r>
              <a:rPr lang="ja-JP" altLang="en-US" b="0" dirty="0" smtClean="0"/>
              <a:t>　各申請</a:t>
            </a:r>
            <a:r>
              <a:rPr lang="ja-JP" altLang="en-US" b="0" dirty="0"/>
              <a:t>・届出で一時保存した状態から入力を再開する場合は、</a:t>
            </a:r>
            <a:r>
              <a:rPr lang="en-US" altLang="ja-JP" b="0" dirty="0"/>
              <a:t>『</a:t>
            </a:r>
            <a:r>
              <a:rPr lang="ja-JP" altLang="en-US" b="0" dirty="0"/>
              <a:t>状況確認および入力再開</a:t>
            </a:r>
            <a:r>
              <a:rPr lang="ja-JP" altLang="en-US" b="0" dirty="0" smtClean="0"/>
              <a:t>メニュー</a:t>
            </a:r>
            <a:r>
              <a:rPr lang="en-US" altLang="ja-JP" b="0" dirty="0"/>
              <a:t>』</a:t>
            </a:r>
            <a:r>
              <a:rPr lang="ja-JP" altLang="en-US" b="0" dirty="0"/>
              <a:t>の</a:t>
            </a:r>
            <a:r>
              <a:rPr lang="en-US" altLang="ja-JP" b="0" dirty="0"/>
              <a:t>『1.</a:t>
            </a:r>
            <a:r>
              <a:rPr lang="ja-JP" altLang="en-US" b="0" dirty="0"/>
              <a:t>申請届出状況確認</a:t>
            </a:r>
            <a:r>
              <a:rPr lang="en-US" altLang="ja-JP" b="0" dirty="0"/>
              <a:t>』</a:t>
            </a:r>
            <a:r>
              <a:rPr lang="ja-JP" altLang="en-US" b="0" dirty="0"/>
              <a:t>機能から行ってください</a:t>
            </a:r>
            <a:r>
              <a:rPr lang="ja-JP" altLang="en-US" b="0" dirty="0" smtClean="0"/>
              <a:t>。</a:t>
            </a:r>
            <a:endParaRPr lang="en-US" altLang="ja-JP" b="0" dirty="0" smtClean="0"/>
          </a:p>
          <a:p>
            <a:pPr marL="0" indent="0">
              <a:buNone/>
            </a:pPr>
            <a:r>
              <a:rPr lang="en-US" altLang="ja-JP" b="0" dirty="0" smtClean="0"/>
              <a:t>『</a:t>
            </a:r>
            <a:r>
              <a:rPr lang="ja-JP" altLang="en-US" b="0" dirty="0"/>
              <a:t>申請届出メニュー</a:t>
            </a:r>
            <a:r>
              <a:rPr lang="en-US" altLang="ja-JP" b="0" dirty="0"/>
              <a:t>』</a:t>
            </a:r>
            <a:r>
              <a:rPr lang="ja-JP" altLang="en-US" b="0" dirty="0"/>
              <a:t>内の各申請届出メニューからは再開が行われないのでお気を付け</a:t>
            </a:r>
            <a:r>
              <a:rPr lang="ja-JP" altLang="en-US" b="0" dirty="0" smtClean="0"/>
              <a:t>ください。</a:t>
            </a:r>
            <a:endParaRPr lang="ja-JP" altLang="en-US" b="0" dirty="0"/>
          </a:p>
        </p:txBody>
      </p:sp>
    </p:spTree>
    <p:extLst>
      <p:ext uri="{BB962C8B-B14F-4D97-AF65-F5344CB8AC3E}">
        <p14:creationId xmlns:p14="http://schemas.microsoft.com/office/powerpoint/2010/main" val="25819429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5">
            <a:extLst>
              <a:ext uri="{FF2B5EF4-FFF2-40B4-BE49-F238E27FC236}">
                <a16:creationId xmlns:a16="http://schemas.microsoft.com/office/drawing/2014/main" id="{E04CBDDB-3D87-16D8-B6EF-05E29F1F709A}"/>
              </a:ext>
            </a:extLst>
          </p:cNvPr>
          <p:cNvSpPr>
            <a:spLocks noGrp="1"/>
          </p:cNvSpPr>
          <p:nvPr>
            <p:ph idx="15"/>
          </p:nvPr>
        </p:nvSpPr>
        <p:spPr>
          <a:xfrm>
            <a:off x="539904" y="1719535"/>
            <a:ext cx="9612001" cy="295466"/>
          </a:xfrm>
        </p:spPr>
        <p:txBody>
          <a:bodyPr>
            <a:spAutoFit/>
          </a:bodyPr>
          <a:lstStyle/>
          <a:p>
            <a:r>
              <a:rPr lang="ja-JP" altLang="en-US" dirty="0"/>
              <a:t>新規指定</a:t>
            </a:r>
            <a:r>
              <a:rPr lang="ja-JP" altLang="en-US" dirty="0" smtClean="0"/>
              <a:t>申請を</a:t>
            </a:r>
            <a:r>
              <a:rPr lang="ja-JP" altLang="en-US" dirty="0"/>
              <a:t>する</a:t>
            </a:r>
            <a:r>
              <a:rPr lang="ja-JP" altLang="en-US" dirty="0" smtClean="0"/>
              <a:t>には、①申請届出メニューの②「新規指定申請」をクリックします。</a:t>
            </a:r>
            <a:endParaRPr lang="ja-JP" altLang="en-US" dirty="0"/>
          </a:p>
        </p:txBody>
      </p:sp>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847055"/>
            <a:ext cx="9216000" cy="378180"/>
          </a:xfrm>
        </p:spPr>
        <p:txBody>
          <a:bodyPr>
            <a:noAutofit/>
          </a:bodyPr>
          <a:lstStyle/>
          <a:p>
            <a:r>
              <a:rPr lang="ja-JP" altLang="en-US" dirty="0"/>
              <a:t>新規指定申請をするには</a:t>
            </a:r>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ja-JP" altLang="en-US" dirty="0"/>
              <a:t>２</a:t>
            </a:r>
            <a:r>
              <a:rPr lang="en-US" altLang="ja-JP" dirty="0"/>
              <a:t>.</a:t>
            </a:r>
            <a:r>
              <a:rPr lang="ja-JP" altLang="en-US" dirty="0"/>
              <a:t>３</a:t>
            </a:r>
            <a:r>
              <a:rPr lang="en-US" altLang="ja-JP" dirty="0"/>
              <a:t> </a:t>
            </a:r>
            <a:r>
              <a:rPr lang="ja-JP" altLang="en-US" dirty="0" smtClean="0"/>
              <a:t>指定</a:t>
            </a:r>
            <a:r>
              <a:rPr lang="ja-JP" altLang="en-US" dirty="0"/>
              <a:t>申請</a:t>
            </a:r>
            <a:endParaRPr lang="en-US" altLang="ja-JP" dirty="0"/>
          </a:p>
        </p:txBody>
      </p:sp>
      <p:sp>
        <p:nvSpPr>
          <p:cNvPr id="2" name="テキスト プレースホルダー 1">
            <a:extLst>
              <a:ext uri="{FF2B5EF4-FFF2-40B4-BE49-F238E27FC236}">
                <a16:creationId xmlns:a16="http://schemas.microsoft.com/office/drawing/2014/main" id="{62C01794-5E7F-3070-5EA4-530D9739F8C3}"/>
              </a:ext>
            </a:extLst>
          </p:cNvPr>
          <p:cNvSpPr txBox="1">
            <a:spLocks/>
          </p:cNvSpPr>
          <p:nvPr/>
        </p:nvSpPr>
        <p:spPr>
          <a:xfrm>
            <a:off x="497278" y="6808271"/>
            <a:ext cx="9612000" cy="406265"/>
          </a:xfrm>
          <a:prstGeom prst="rect">
            <a:avLst/>
          </a:prstGeom>
        </p:spPr>
        <p:txBody>
          <a:bodyPr vert="horz" wrap="square" lIns="0" tIns="0" rIns="0" bIns="0" rtlCol="0" anchor="b" anchorCtr="0">
            <a:spAutoFit/>
          </a:bodyPr>
          <a:lstStyle>
            <a:lvl1pPr marL="252000" marR="0" indent="-252000" algn="l" defTabSz="1007772" rtl="0" eaLnBrk="1" fontAlgn="ctr" latinLnBrk="0" hangingPunct="1">
              <a:lnSpc>
                <a:spcPct val="110000"/>
              </a:lnSpc>
              <a:spcBef>
                <a:spcPts val="0"/>
              </a:spcBef>
              <a:spcAft>
                <a:spcPts val="0"/>
              </a:spcAft>
              <a:buClr>
                <a:schemeClr val="tx2"/>
              </a:buClr>
              <a:buSzTx/>
              <a:buFont typeface="Wingdings" panose="05000000000000000000" pitchFamily="2" charset="2"/>
              <a:buNone/>
              <a:tabLst/>
              <a:defRPr kumimoji="1" sz="800" b="0" kern="1200" spc="120" baseline="0">
                <a:solidFill>
                  <a:srgbClr val="000000"/>
                </a:solidFill>
                <a:latin typeface="+mn-ea"/>
                <a:ea typeface="+mn-ea"/>
                <a:cs typeface="+mn-cs"/>
              </a:defRPr>
            </a:lvl1pPr>
            <a:lvl2pPr marL="360000" marR="0" indent="-180000" algn="l" defTabSz="1007772" rtl="0" eaLnBrk="1" fontAlgn="auto" latinLnBrk="0" hangingPunct="1">
              <a:lnSpc>
                <a:spcPct val="120000"/>
              </a:lnSpc>
              <a:spcBef>
                <a:spcPts val="0"/>
              </a:spcBef>
              <a:spcAft>
                <a:spcPts val="9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9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出所）電子申請届出システム操作マニュアル（介護施設・事業所向け）</a:t>
            </a:r>
            <a:r>
              <a:rPr lang="en-US" altLang="ja-JP" dirty="0"/>
              <a:t/>
            </a:r>
            <a:br>
              <a:rPr lang="en-US" altLang="ja-JP" dirty="0"/>
            </a:br>
            <a:r>
              <a:rPr lang="ja-JP" altLang="en-US" dirty="0"/>
              <a:t>（</a:t>
            </a:r>
            <a:r>
              <a:rPr lang="en-US" altLang="ja-JP" dirty="0">
                <a:hlinkClick r:id="rId3"/>
              </a:rPr>
              <a:t>https://www.kaigokensaku.mhlw.go.jp/shinsei/pdf/manual_shinsei_1_0.pdf</a:t>
            </a:r>
            <a:r>
              <a:rPr lang="ja-JP" altLang="en-US" dirty="0"/>
              <a:t>　閲覧日：令和</a:t>
            </a:r>
            <a:r>
              <a:rPr lang="en-US" altLang="ja-JP" dirty="0"/>
              <a:t>5</a:t>
            </a:r>
            <a:r>
              <a:rPr lang="ja-JP" altLang="en-US" dirty="0"/>
              <a:t>年</a:t>
            </a:r>
            <a:r>
              <a:rPr lang="en-US" altLang="ja-JP" dirty="0"/>
              <a:t>3</a:t>
            </a:r>
            <a:r>
              <a:rPr lang="ja-JP" altLang="en-US" dirty="0"/>
              <a:t>月</a:t>
            </a:r>
            <a:r>
              <a:rPr lang="en-US" altLang="ja-JP" dirty="0"/>
              <a:t>1</a:t>
            </a:r>
            <a:r>
              <a:rPr lang="ja-JP" altLang="en-US" dirty="0"/>
              <a:t>日</a:t>
            </a:r>
            <a:r>
              <a:rPr lang="ja-JP" altLang="en-US" b="0" i="0" u="none" strike="noStrike" baseline="0" dirty="0">
                <a:solidFill>
                  <a:srgbClr val="000000"/>
                </a:solidFill>
                <a:latin typeface="+mn-lt"/>
              </a:rPr>
              <a:t>、点線</a:t>
            </a:r>
            <a:r>
              <a:rPr lang="ja-JP" altLang="en-US" dirty="0">
                <a:latin typeface="+mn-lt"/>
              </a:rPr>
              <a:t>と吹き出し</a:t>
            </a:r>
            <a:r>
              <a:rPr lang="ja-JP" altLang="en-US" b="0" i="0" u="none" strike="noStrike" baseline="0" dirty="0">
                <a:solidFill>
                  <a:srgbClr val="000000"/>
                </a:solidFill>
                <a:latin typeface="+mn-lt"/>
              </a:rPr>
              <a:t>は</a:t>
            </a:r>
            <a:r>
              <a:rPr lang="en-US" altLang="ja-JP" b="0" i="0" u="none" strike="noStrike" baseline="0" dirty="0">
                <a:solidFill>
                  <a:srgbClr val="000000"/>
                </a:solidFill>
                <a:latin typeface="+mn-lt"/>
              </a:rPr>
              <a:t>MRI</a:t>
            </a:r>
            <a:r>
              <a:rPr lang="ja-JP" altLang="en-US" b="0" i="0" u="none" strike="noStrike" baseline="0" dirty="0">
                <a:solidFill>
                  <a:srgbClr val="000000"/>
                </a:solidFill>
                <a:latin typeface="+mn-lt"/>
              </a:rPr>
              <a:t>追加</a:t>
            </a:r>
            <a:r>
              <a:rPr lang="ja-JP" altLang="en-US" b="0" i="0" u="none" strike="noStrike" baseline="0" dirty="0" smtClean="0">
                <a:solidFill>
                  <a:srgbClr val="000000"/>
                </a:solidFill>
                <a:latin typeface="+mn-lt"/>
              </a:rPr>
              <a:t>）</a:t>
            </a:r>
            <a:endParaRPr lang="en-US" altLang="ja-JP" b="0" i="0" u="none" strike="noStrike" baseline="0" dirty="0" smtClean="0">
              <a:solidFill>
                <a:srgbClr val="000000"/>
              </a:solidFill>
              <a:latin typeface="+mn-lt"/>
            </a:endParaRPr>
          </a:p>
          <a:p>
            <a:r>
              <a:rPr lang="en-US" altLang="ja-JP" dirty="0" smtClean="0"/>
              <a:t>※</a:t>
            </a:r>
            <a:r>
              <a:rPr lang="ja-JP" altLang="en-US" dirty="0"/>
              <a:t>最新情報は上記ホームページをご確認ください</a:t>
            </a:r>
            <a:r>
              <a:rPr lang="ja-JP" altLang="en-US" dirty="0" smtClean="0"/>
              <a:t>。</a:t>
            </a:r>
            <a:endParaRPr lang="en-US" altLang="ja-JP" dirty="0"/>
          </a:p>
        </p:txBody>
      </p:sp>
      <p:pic>
        <p:nvPicPr>
          <p:cNvPr id="32" name="図 31" descr="【素材】02介護事業所向け操作ガイド.pdf - Adobe Acrobat Reader DC (64-bi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22780" y="2015001"/>
            <a:ext cx="8160996" cy="4588320"/>
          </a:xfrm>
          <a:prstGeom prst="rect">
            <a:avLst/>
          </a:prstGeom>
        </p:spPr>
      </p:pic>
      <p:sp>
        <p:nvSpPr>
          <p:cNvPr id="12" name="角丸四角形 4"/>
          <p:cNvSpPr txBox="1"/>
          <p:nvPr/>
        </p:nvSpPr>
        <p:spPr>
          <a:xfrm>
            <a:off x="8623496" y="542707"/>
            <a:ext cx="1565624" cy="562279"/>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kumimoji="1" lang="ja-JP" altLang="en-US" sz="2400" dirty="0" smtClean="0"/>
              <a:t>新規のみ</a:t>
            </a:r>
            <a:endParaRPr kumimoji="1" lang="ja-JP" altLang="en-US" sz="2400" kern="1200" dirty="0"/>
          </a:p>
        </p:txBody>
      </p:sp>
    </p:spTree>
    <p:extLst>
      <p:ext uri="{BB962C8B-B14F-4D97-AF65-F5344CB8AC3E}">
        <p14:creationId xmlns:p14="http://schemas.microsoft.com/office/powerpoint/2010/main" val="16907835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5">
            <a:extLst>
              <a:ext uri="{FF2B5EF4-FFF2-40B4-BE49-F238E27FC236}">
                <a16:creationId xmlns:a16="http://schemas.microsoft.com/office/drawing/2014/main" id="{E04CBDDB-3D87-16D8-B6EF-05E29F1F709A}"/>
              </a:ext>
            </a:extLst>
          </p:cNvPr>
          <p:cNvSpPr>
            <a:spLocks noGrp="1"/>
          </p:cNvSpPr>
          <p:nvPr>
            <p:ph idx="15"/>
          </p:nvPr>
        </p:nvSpPr>
        <p:spPr>
          <a:xfrm>
            <a:off x="476294" y="1719535"/>
            <a:ext cx="9612001" cy="295466"/>
          </a:xfrm>
        </p:spPr>
        <p:txBody>
          <a:bodyPr>
            <a:spAutoFit/>
          </a:bodyPr>
          <a:lstStyle/>
          <a:p>
            <a:r>
              <a:rPr lang="ja-JP" altLang="en-US" dirty="0" smtClean="0"/>
              <a:t>指定更新申請を</a:t>
            </a:r>
            <a:r>
              <a:rPr lang="ja-JP" altLang="en-US" dirty="0"/>
              <a:t>する</a:t>
            </a:r>
            <a:r>
              <a:rPr lang="ja-JP" altLang="en-US" dirty="0" smtClean="0"/>
              <a:t>には、①申請届出メニュー内の②「更新申請」をクリックします。</a:t>
            </a:r>
            <a:endParaRPr lang="ja-JP" altLang="en-US" dirty="0"/>
          </a:p>
        </p:txBody>
      </p:sp>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847055"/>
            <a:ext cx="9216000" cy="378180"/>
          </a:xfrm>
        </p:spPr>
        <p:txBody>
          <a:bodyPr>
            <a:noAutofit/>
          </a:bodyPr>
          <a:lstStyle/>
          <a:p>
            <a:r>
              <a:rPr lang="ja-JP" altLang="en-US" dirty="0" smtClean="0"/>
              <a:t>指定更新申請</a:t>
            </a:r>
            <a:r>
              <a:rPr lang="ja-JP" altLang="en-US" dirty="0"/>
              <a:t>をするには</a:t>
            </a:r>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ja-JP" altLang="en-US" dirty="0"/>
              <a:t>２</a:t>
            </a:r>
            <a:r>
              <a:rPr lang="en-US" altLang="ja-JP" dirty="0"/>
              <a:t>.</a:t>
            </a:r>
            <a:r>
              <a:rPr lang="ja-JP" altLang="en-US" dirty="0"/>
              <a:t>３</a:t>
            </a:r>
            <a:r>
              <a:rPr lang="en-US" altLang="ja-JP" dirty="0"/>
              <a:t> </a:t>
            </a:r>
            <a:r>
              <a:rPr lang="ja-JP" altLang="en-US" dirty="0" smtClean="0"/>
              <a:t>指定</a:t>
            </a:r>
            <a:r>
              <a:rPr lang="ja-JP" altLang="en-US" dirty="0"/>
              <a:t>申請</a:t>
            </a:r>
            <a:endParaRPr lang="en-US" altLang="ja-JP" dirty="0"/>
          </a:p>
        </p:txBody>
      </p:sp>
      <p:sp>
        <p:nvSpPr>
          <p:cNvPr id="2" name="テキスト プレースホルダー 1">
            <a:extLst>
              <a:ext uri="{FF2B5EF4-FFF2-40B4-BE49-F238E27FC236}">
                <a16:creationId xmlns:a16="http://schemas.microsoft.com/office/drawing/2014/main" id="{62C01794-5E7F-3070-5EA4-530D9739F8C3}"/>
              </a:ext>
            </a:extLst>
          </p:cNvPr>
          <p:cNvSpPr txBox="1">
            <a:spLocks/>
          </p:cNvSpPr>
          <p:nvPr/>
        </p:nvSpPr>
        <p:spPr>
          <a:xfrm>
            <a:off x="538163" y="6808271"/>
            <a:ext cx="9612000" cy="406265"/>
          </a:xfrm>
          <a:prstGeom prst="rect">
            <a:avLst/>
          </a:prstGeom>
        </p:spPr>
        <p:txBody>
          <a:bodyPr vert="horz" wrap="square" lIns="0" tIns="0" rIns="0" bIns="0" rtlCol="0" anchor="b" anchorCtr="0">
            <a:spAutoFit/>
          </a:bodyPr>
          <a:lstStyle>
            <a:lvl1pPr marL="252000" marR="0" indent="-252000" algn="l" defTabSz="1007772" rtl="0" eaLnBrk="1" fontAlgn="ctr" latinLnBrk="0" hangingPunct="1">
              <a:lnSpc>
                <a:spcPct val="110000"/>
              </a:lnSpc>
              <a:spcBef>
                <a:spcPts val="0"/>
              </a:spcBef>
              <a:spcAft>
                <a:spcPts val="0"/>
              </a:spcAft>
              <a:buClr>
                <a:schemeClr val="tx2"/>
              </a:buClr>
              <a:buSzTx/>
              <a:buFont typeface="Wingdings" panose="05000000000000000000" pitchFamily="2" charset="2"/>
              <a:buNone/>
              <a:tabLst/>
              <a:defRPr kumimoji="1" sz="800" b="0" kern="1200" spc="120" baseline="0">
                <a:solidFill>
                  <a:srgbClr val="000000"/>
                </a:solidFill>
                <a:latin typeface="+mn-ea"/>
                <a:ea typeface="+mn-ea"/>
                <a:cs typeface="+mn-cs"/>
              </a:defRPr>
            </a:lvl1pPr>
            <a:lvl2pPr marL="360000" marR="0" indent="-180000" algn="l" defTabSz="1007772" rtl="0" eaLnBrk="1" fontAlgn="auto" latinLnBrk="0" hangingPunct="1">
              <a:lnSpc>
                <a:spcPct val="120000"/>
              </a:lnSpc>
              <a:spcBef>
                <a:spcPts val="0"/>
              </a:spcBef>
              <a:spcAft>
                <a:spcPts val="9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9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出所）電子申請届出システム操作マニュアル（介護施設・事業所向け）</a:t>
            </a:r>
            <a:r>
              <a:rPr lang="en-US" altLang="ja-JP" dirty="0"/>
              <a:t/>
            </a:r>
            <a:br>
              <a:rPr lang="en-US" altLang="ja-JP" dirty="0"/>
            </a:br>
            <a:r>
              <a:rPr lang="ja-JP" altLang="en-US" dirty="0"/>
              <a:t>（</a:t>
            </a:r>
            <a:r>
              <a:rPr lang="en-US" altLang="ja-JP" dirty="0">
                <a:hlinkClick r:id="rId3"/>
              </a:rPr>
              <a:t>https://www.kaigokensaku.mhlw.go.jp/shinsei/pdf/manual_shinsei_1_0.pdf</a:t>
            </a:r>
            <a:r>
              <a:rPr lang="ja-JP" altLang="en-US" dirty="0"/>
              <a:t>　閲覧日：令和</a:t>
            </a:r>
            <a:r>
              <a:rPr lang="en-US" altLang="ja-JP" dirty="0"/>
              <a:t>5</a:t>
            </a:r>
            <a:r>
              <a:rPr lang="ja-JP" altLang="en-US" dirty="0"/>
              <a:t>年</a:t>
            </a:r>
            <a:r>
              <a:rPr lang="en-US" altLang="ja-JP" dirty="0"/>
              <a:t>3</a:t>
            </a:r>
            <a:r>
              <a:rPr lang="ja-JP" altLang="en-US" dirty="0"/>
              <a:t>月</a:t>
            </a:r>
            <a:r>
              <a:rPr lang="en-US" altLang="ja-JP" dirty="0"/>
              <a:t>1</a:t>
            </a:r>
            <a:r>
              <a:rPr lang="ja-JP" altLang="en-US" dirty="0"/>
              <a:t>日</a:t>
            </a:r>
            <a:r>
              <a:rPr lang="ja-JP" altLang="en-US" b="0" i="0" u="none" strike="noStrike" baseline="0" dirty="0">
                <a:solidFill>
                  <a:srgbClr val="000000"/>
                </a:solidFill>
                <a:latin typeface="+mn-lt"/>
              </a:rPr>
              <a:t>、点線</a:t>
            </a:r>
            <a:r>
              <a:rPr lang="ja-JP" altLang="en-US" dirty="0">
                <a:latin typeface="+mn-lt"/>
              </a:rPr>
              <a:t>と吹き出し</a:t>
            </a:r>
            <a:r>
              <a:rPr lang="ja-JP" altLang="en-US" b="0" i="0" u="none" strike="noStrike" baseline="0" dirty="0">
                <a:solidFill>
                  <a:srgbClr val="000000"/>
                </a:solidFill>
                <a:latin typeface="+mn-lt"/>
              </a:rPr>
              <a:t>は</a:t>
            </a:r>
            <a:r>
              <a:rPr lang="en-US" altLang="ja-JP" b="0" i="0" u="none" strike="noStrike" baseline="0" dirty="0">
                <a:solidFill>
                  <a:srgbClr val="000000"/>
                </a:solidFill>
                <a:latin typeface="+mn-lt"/>
              </a:rPr>
              <a:t>MRI</a:t>
            </a:r>
            <a:r>
              <a:rPr lang="ja-JP" altLang="en-US" b="0" i="0" u="none" strike="noStrike" baseline="0" dirty="0">
                <a:solidFill>
                  <a:srgbClr val="000000"/>
                </a:solidFill>
                <a:latin typeface="+mn-lt"/>
              </a:rPr>
              <a:t>追加</a:t>
            </a:r>
            <a:r>
              <a:rPr lang="ja-JP" altLang="en-US" b="0" i="0" u="none" strike="noStrike" baseline="0" dirty="0" smtClean="0">
                <a:solidFill>
                  <a:srgbClr val="000000"/>
                </a:solidFill>
                <a:latin typeface="+mn-lt"/>
              </a:rPr>
              <a:t>）</a:t>
            </a:r>
            <a:endParaRPr lang="en-US" altLang="ja-JP" b="0" i="0" u="none" strike="noStrike" baseline="0" dirty="0" smtClean="0">
              <a:solidFill>
                <a:srgbClr val="000000"/>
              </a:solidFill>
              <a:latin typeface="+mn-lt"/>
            </a:endParaRPr>
          </a:p>
          <a:p>
            <a:r>
              <a:rPr lang="en-US" altLang="ja-JP" dirty="0"/>
              <a:t>※</a:t>
            </a:r>
            <a:r>
              <a:rPr lang="ja-JP" altLang="en-US" dirty="0"/>
              <a:t>最新情報は上記ホームページをご確認ください</a:t>
            </a:r>
            <a:r>
              <a:rPr lang="ja-JP" altLang="en-US" dirty="0" smtClean="0"/>
              <a:t>。</a:t>
            </a:r>
            <a:endParaRPr lang="en-US" altLang="ja-JP" dirty="0"/>
          </a:p>
        </p:txBody>
      </p:sp>
      <p:grpSp>
        <p:nvGrpSpPr>
          <p:cNvPr id="18" name="グループ化 17"/>
          <p:cNvGrpSpPr/>
          <p:nvPr/>
        </p:nvGrpSpPr>
        <p:grpSpPr>
          <a:xfrm>
            <a:off x="907577" y="2015001"/>
            <a:ext cx="8117058" cy="4563617"/>
            <a:chOff x="907577" y="2015001"/>
            <a:chExt cx="8117058" cy="4563617"/>
          </a:xfrm>
        </p:grpSpPr>
        <p:grpSp>
          <p:nvGrpSpPr>
            <p:cNvPr id="9" name="グループ化 8"/>
            <p:cNvGrpSpPr/>
            <p:nvPr/>
          </p:nvGrpSpPr>
          <p:grpSpPr>
            <a:xfrm>
              <a:off x="907577" y="2015001"/>
              <a:ext cx="8117058" cy="4563617"/>
              <a:chOff x="907577" y="2015001"/>
              <a:chExt cx="8117058" cy="4563617"/>
            </a:xfrm>
          </p:grpSpPr>
          <p:pic>
            <p:nvPicPr>
              <p:cNvPr id="3" name="図 2" descr="【素材】02介護事業所向け操作ガイド.pdf - Adobe Acrobat Reader DC (64-bi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7577" y="2015001"/>
                <a:ext cx="8117058" cy="4563617"/>
              </a:xfrm>
              <a:prstGeom prst="rect">
                <a:avLst/>
              </a:prstGeom>
            </p:spPr>
          </p:pic>
          <p:sp>
            <p:nvSpPr>
              <p:cNvPr id="7" name="正方形/長方形 6"/>
              <p:cNvSpPr/>
              <p:nvPr/>
            </p:nvSpPr>
            <p:spPr>
              <a:xfrm>
                <a:off x="1501254" y="5305139"/>
                <a:ext cx="627797" cy="1296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lnSpc>
                    <a:spcPct val="130000"/>
                  </a:lnSpc>
                  <a:spcAft>
                    <a:spcPts val="900"/>
                  </a:spcAft>
                </a:pPr>
                <a:endParaRPr kumimoji="1" lang="ja-JP" altLang="en-US" sz="1200" dirty="0" smtClean="0">
                  <a:solidFill>
                    <a:srgbClr val="000000"/>
                  </a:solidFill>
                </a:endParaRPr>
              </a:p>
            </p:txBody>
          </p:sp>
          <p:sp>
            <p:nvSpPr>
              <p:cNvPr id="8" name="テキスト ボックス 7"/>
              <p:cNvSpPr txBox="1"/>
              <p:nvPr/>
            </p:nvSpPr>
            <p:spPr>
              <a:xfrm>
                <a:off x="1340892" y="5254744"/>
                <a:ext cx="416257" cy="180049"/>
              </a:xfrm>
              <a:prstGeom prst="rect">
                <a:avLst/>
              </a:prstGeom>
              <a:noFill/>
            </p:spPr>
            <p:txBody>
              <a:bodyPr wrap="square" lIns="0" tIns="0" rIns="0" bIns="0" rtlCol="0">
                <a:spAutoFit/>
              </a:bodyPr>
              <a:lstStyle/>
              <a:p>
                <a:pPr algn="l" defTabSz="1007772" fontAlgn="ctr">
                  <a:lnSpc>
                    <a:spcPct val="130000"/>
                  </a:lnSpc>
                  <a:spcAft>
                    <a:spcPts val="900"/>
                  </a:spcAft>
                  <a:buClr>
                    <a:srgbClr val="000000"/>
                  </a:buClr>
                </a:pPr>
                <a:r>
                  <a:rPr kumimoji="1" lang="ja-JP" altLang="en-US" sz="900" dirty="0">
                    <a:solidFill>
                      <a:srgbClr val="FF5B5B"/>
                    </a:solidFill>
                  </a:rPr>
                  <a:t>②</a:t>
                </a:r>
                <a:endParaRPr kumimoji="1" lang="ja-JP" altLang="en-US" sz="900" dirty="0" smtClean="0">
                  <a:solidFill>
                    <a:srgbClr val="FF5B5B"/>
                  </a:solidFill>
                </a:endParaRPr>
              </a:p>
            </p:txBody>
          </p:sp>
        </p:grpSp>
        <p:sp>
          <p:nvSpPr>
            <p:cNvPr id="10" name="正方形/長方形 9"/>
            <p:cNvSpPr/>
            <p:nvPr/>
          </p:nvSpPr>
          <p:spPr>
            <a:xfrm>
              <a:off x="3711574" y="3409124"/>
              <a:ext cx="1635125" cy="128950"/>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lnSpc>
                  <a:spcPct val="130000"/>
                </a:lnSpc>
                <a:spcAft>
                  <a:spcPts val="900"/>
                </a:spcAft>
              </a:pPr>
              <a:endParaRPr kumimoji="1" lang="ja-JP" altLang="en-US" sz="1200" dirty="0" smtClean="0">
                <a:solidFill>
                  <a:srgbClr val="000000"/>
                </a:solidFill>
              </a:endParaRPr>
            </a:p>
          </p:txBody>
        </p:sp>
        <p:sp>
          <p:nvSpPr>
            <p:cNvPr id="11" name="正方形/長方形 10"/>
            <p:cNvSpPr/>
            <p:nvPr/>
          </p:nvSpPr>
          <p:spPr>
            <a:xfrm>
              <a:off x="3495675" y="3365500"/>
              <a:ext cx="215899" cy="1333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lnSpc>
                  <a:spcPct val="130000"/>
                </a:lnSpc>
                <a:spcAft>
                  <a:spcPts val="900"/>
                </a:spcAft>
              </a:pPr>
              <a:endParaRPr kumimoji="1" lang="ja-JP" altLang="en-US" sz="1200" dirty="0" smtClean="0">
                <a:solidFill>
                  <a:srgbClr val="000000"/>
                </a:solidFill>
              </a:endParaRPr>
            </a:p>
          </p:txBody>
        </p:sp>
        <p:sp>
          <p:nvSpPr>
            <p:cNvPr id="13" name="正方形/長方形 12"/>
            <p:cNvSpPr/>
            <p:nvPr/>
          </p:nvSpPr>
          <p:spPr>
            <a:xfrm>
              <a:off x="1530350" y="4110919"/>
              <a:ext cx="544493" cy="10795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lnSpc>
                  <a:spcPct val="130000"/>
                </a:lnSpc>
                <a:spcAft>
                  <a:spcPts val="900"/>
                </a:spcAft>
              </a:pPr>
              <a:endParaRPr kumimoji="1" lang="ja-JP" altLang="en-US" sz="1200" dirty="0" smtClean="0">
                <a:solidFill>
                  <a:srgbClr val="000000"/>
                </a:solidFill>
              </a:endParaRPr>
            </a:p>
          </p:txBody>
        </p:sp>
        <p:sp>
          <p:nvSpPr>
            <p:cNvPr id="14" name="正方形/長方形 13"/>
            <p:cNvSpPr/>
            <p:nvPr/>
          </p:nvSpPr>
          <p:spPr>
            <a:xfrm>
              <a:off x="1285355" y="4085519"/>
              <a:ext cx="215899" cy="1333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lnSpc>
                  <a:spcPct val="130000"/>
                </a:lnSpc>
                <a:spcAft>
                  <a:spcPts val="900"/>
                </a:spcAft>
              </a:pPr>
              <a:endParaRPr kumimoji="1" lang="ja-JP" altLang="en-US" sz="1200" dirty="0" smtClean="0">
                <a:solidFill>
                  <a:srgbClr val="000000"/>
                </a:solidFill>
              </a:endParaRPr>
            </a:p>
          </p:txBody>
        </p:sp>
        <p:sp>
          <p:nvSpPr>
            <p:cNvPr id="16" name="テキスト ボックス 15"/>
            <p:cNvSpPr txBox="1"/>
            <p:nvPr/>
          </p:nvSpPr>
          <p:spPr>
            <a:xfrm>
              <a:off x="1565177" y="4268473"/>
              <a:ext cx="191972" cy="180049"/>
            </a:xfrm>
            <a:prstGeom prst="rect">
              <a:avLst/>
            </a:prstGeom>
            <a:solidFill>
              <a:schemeClr val="bg1"/>
            </a:solidFill>
          </p:spPr>
          <p:txBody>
            <a:bodyPr wrap="square" lIns="0" tIns="0" rIns="0" bIns="0" rtlCol="0">
              <a:spAutoFit/>
            </a:bodyPr>
            <a:lstStyle/>
            <a:p>
              <a:pPr algn="l" defTabSz="1007772" fontAlgn="ctr">
                <a:lnSpc>
                  <a:spcPct val="130000"/>
                </a:lnSpc>
                <a:spcAft>
                  <a:spcPts val="900"/>
                </a:spcAft>
                <a:buClr>
                  <a:srgbClr val="000000"/>
                </a:buClr>
              </a:pPr>
              <a:r>
                <a:rPr kumimoji="1" lang="ja-JP" altLang="en-US" sz="900" dirty="0" smtClean="0">
                  <a:solidFill>
                    <a:srgbClr val="FF5B5B"/>
                  </a:solidFill>
                </a:rPr>
                <a:t>①</a:t>
              </a:r>
            </a:p>
          </p:txBody>
        </p:sp>
        <p:sp>
          <p:nvSpPr>
            <p:cNvPr id="12" name="正方形/長方形 11"/>
            <p:cNvSpPr/>
            <p:nvPr/>
          </p:nvSpPr>
          <p:spPr>
            <a:xfrm>
              <a:off x="1285355" y="4423720"/>
              <a:ext cx="158179" cy="1546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lnSpc>
                  <a:spcPct val="130000"/>
                </a:lnSpc>
                <a:spcAft>
                  <a:spcPts val="900"/>
                </a:spcAft>
              </a:pPr>
              <a:endParaRPr kumimoji="1" lang="ja-JP" altLang="en-US" sz="1200" dirty="0" smtClean="0">
                <a:solidFill>
                  <a:srgbClr val="000000"/>
                </a:solidFill>
              </a:endParaRPr>
            </a:p>
          </p:txBody>
        </p:sp>
        <p:sp>
          <p:nvSpPr>
            <p:cNvPr id="17" name="正方形/長方形 16"/>
            <p:cNvSpPr/>
            <p:nvPr/>
          </p:nvSpPr>
          <p:spPr>
            <a:xfrm>
              <a:off x="5732060" y="3409124"/>
              <a:ext cx="3057098" cy="27460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lnSpc>
                  <a:spcPct val="130000"/>
                </a:lnSpc>
                <a:spcAft>
                  <a:spcPts val="900"/>
                </a:spcAft>
              </a:pPr>
              <a:r>
                <a:rPr kumimoji="1" lang="ja-JP" altLang="en-US" sz="1050" dirty="0" smtClean="0">
                  <a:solidFill>
                    <a:srgbClr val="FF0000"/>
                  </a:solidFill>
                </a:rPr>
                <a:t>①</a:t>
              </a:r>
              <a:r>
                <a:rPr kumimoji="1" lang="ja-JP" altLang="en-US" sz="1050" dirty="0" smtClean="0">
                  <a:solidFill>
                    <a:srgbClr val="000000"/>
                  </a:solidFill>
                </a:rPr>
                <a:t>　</a:t>
              </a:r>
              <a:r>
                <a:rPr kumimoji="1" lang="ja-JP" altLang="en-US" sz="1050" dirty="0" smtClean="0">
                  <a:solidFill>
                    <a:schemeClr val="tx1">
                      <a:lumMod val="65000"/>
                      <a:lumOff val="35000"/>
                    </a:schemeClr>
                  </a:solidFill>
                  <a:latin typeface="メイリオ" panose="020B0604030504040204" pitchFamily="50" charset="-128"/>
                  <a:ea typeface="メイリオ" panose="020B0604030504040204" pitchFamily="50" charset="-128"/>
                </a:rPr>
                <a:t>「申請届出メニュー」画面を表示します。</a:t>
              </a:r>
              <a:endParaRPr kumimoji="1" lang="en-US" altLang="ja-JP" sz="1050" dirty="0" smtClean="0">
                <a:solidFill>
                  <a:schemeClr val="tx1">
                    <a:lumMod val="65000"/>
                    <a:lumOff val="35000"/>
                  </a:schemeClr>
                </a:solidFill>
                <a:latin typeface="メイリオ" panose="020B0604030504040204" pitchFamily="50" charset="-128"/>
                <a:ea typeface="メイリオ" panose="020B0604030504040204" pitchFamily="50" charset="-128"/>
              </a:endParaRPr>
            </a:p>
            <a:p>
              <a:pPr algn="l">
                <a:lnSpc>
                  <a:spcPct val="130000"/>
                </a:lnSpc>
                <a:spcAft>
                  <a:spcPts val="900"/>
                </a:spcAft>
              </a:pPr>
              <a:r>
                <a:rPr kumimoji="1" lang="ja-JP" altLang="en-US" sz="1050" dirty="0" smtClean="0">
                  <a:solidFill>
                    <a:srgbClr val="FF0000"/>
                  </a:solidFill>
                </a:rPr>
                <a:t>②</a:t>
              </a:r>
              <a:r>
                <a:rPr kumimoji="1" lang="ja-JP" altLang="en-US" sz="1050" dirty="0" smtClean="0">
                  <a:solidFill>
                    <a:srgbClr val="000000"/>
                  </a:solidFill>
                </a:rPr>
                <a:t>　</a:t>
              </a:r>
              <a:r>
                <a:rPr kumimoji="1" lang="en-US" altLang="ja-JP" sz="1050" dirty="0" smtClean="0">
                  <a:solidFill>
                    <a:schemeClr val="tx1">
                      <a:lumMod val="65000"/>
                      <a:lumOff val="35000"/>
                    </a:schemeClr>
                  </a:solidFill>
                  <a:latin typeface="メイリオ" panose="020B0604030504040204" pitchFamily="50" charset="-128"/>
                  <a:ea typeface="メイリオ" panose="020B0604030504040204" pitchFamily="50" charset="-128"/>
                </a:rPr>
                <a:t>『</a:t>
              </a:r>
              <a:r>
                <a:rPr kumimoji="1" lang="ja-JP" altLang="en-US" sz="1050" dirty="0" smtClean="0">
                  <a:solidFill>
                    <a:schemeClr val="tx1">
                      <a:lumMod val="65000"/>
                      <a:lumOff val="35000"/>
                    </a:schemeClr>
                  </a:solidFill>
                  <a:latin typeface="メイリオ" panose="020B0604030504040204" pitchFamily="50" charset="-128"/>
                  <a:ea typeface="メイリオ" panose="020B0604030504040204" pitchFamily="50" charset="-128"/>
                </a:rPr>
                <a:t>更新申請</a:t>
              </a:r>
              <a:r>
                <a:rPr kumimoji="1" lang="en-US" altLang="ja-JP" sz="1050" dirty="0" smtClean="0">
                  <a:solidFill>
                    <a:schemeClr val="tx1">
                      <a:lumMod val="65000"/>
                      <a:lumOff val="35000"/>
                    </a:schemeClr>
                  </a:solidFill>
                  <a:latin typeface="メイリオ" panose="020B0604030504040204" pitchFamily="50" charset="-128"/>
                  <a:ea typeface="メイリオ" panose="020B0604030504040204" pitchFamily="50" charset="-128"/>
                </a:rPr>
                <a:t>』</a:t>
              </a:r>
              <a:r>
                <a:rPr kumimoji="1" lang="ja-JP" altLang="en-US" sz="1050" dirty="0" smtClean="0">
                  <a:solidFill>
                    <a:schemeClr val="tx1">
                      <a:lumMod val="65000"/>
                      <a:lumOff val="35000"/>
                    </a:schemeClr>
                  </a:solidFill>
                  <a:latin typeface="メイリオ" panose="020B0604030504040204" pitchFamily="50" charset="-128"/>
                  <a:ea typeface="メイリオ" panose="020B0604030504040204" pitchFamily="50" charset="-128"/>
                </a:rPr>
                <a:t>をクリックします</a:t>
              </a:r>
              <a:r>
                <a:rPr kumimoji="1" lang="ja-JP" altLang="en-US" sz="1100" dirty="0" smtClean="0">
                  <a:solidFill>
                    <a:schemeClr val="tx1">
                      <a:lumMod val="65000"/>
                      <a:lumOff val="35000"/>
                    </a:schemeClr>
                  </a:solidFill>
                  <a:latin typeface="メイリオ" panose="020B0604030504040204" pitchFamily="50" charset="-128"/>
                  <a:ea typeface="メイリオ" panose="020B0604030504040204" pitchFamily="50" charset="-128"/>
                </a:rPr>
                <a:t>。</a:t>
              </a:r>
            </a:p>
          </p:txBody>
        </p:sp>
      </p:grpSp>
      <p:sp>
        <p:nvSpPr>
          <p:cNvPr id="19" name="角丸四角形 4"/>
          <p:cNvSpPr txBox="1"/>
          <p:nvPr/>
        </p:nvSpPr>
        <p:spPr>
          <a:xfrm>
            <a:off x="8623496" y="542707"/>
            <a:ext cx="1565624" cy="562279"/>
          </a:xfrm>
          <a:prstGeom prst="rect">
            <a:avLst/>
          </a:prstGeom>
          <a:ln/>
        </p:spPr>
        <p:style>
          <a:lnRef idx="3">
            <a:schemeClr val="lt1"/>
          </a:lnRef>
          <a:fillRef idx="1">
            <a:schemeClr val="accent1"/>
          </a:fillRef>
          <a:effectRef idx="1">
            <a:schemeClr val="accent1"/>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kumimoji="1" lang="ja-JP" altLang="en-US" sz="2400" dirty="0"/>
              <a:t>更新</a:t>
            </a:r>
            <a:r>
              <a:rPr kumimoji="1" lang="ja-JP" altLang="en-US" sz="2400" dirty="0" smtClean="0"/>
              <a:t>のみ</a:t>
            </a:r>
            <a:endParaRPr kumimoji="1" lang="ja-JP" altLang="en-US" sz="2400" kern="1200" dirty="0"/>
          </a:p>
        </p:txBody>
      </p:sp>
    </p:spTree>
    <p:extLst>
      <p:ext uri="{BB962C8B-B14F-4D97-AF65-F5344CB8AC3E}">
        <p14:creationId xmlns:p14="http://schemas.microsoft.com/office/powerpoint/2010/main" val="40712988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5">
            <a:extLst>
              <a:ext uri="{FF2B5EF4-FFF2-40B4-BE49-F238E27FC236}">
                <a16:creationId xmlns:a16="http://schemas.microsoft.com/office/drawing/2014/main" id="{E04CBDDB-3D87-16D8-B6EF-05E29F1F709A}"/>
              </a:ext>
            </a:extLst>
          </p:cNvPr>
          <p:cNvSpPr>
            <a:spLocks noGrp="1"/>
          </p:cNvSpPr>
          <p:nvPr>
            <p:ph idx="15"/>
          </p:nvPr>
        </p:nvSpPr>
        <p:spPr>
          <a:xfrm>
            <a:off x="539904" y="1495043"/>
            <a:ext cx="9612001" cy="667875"/>
          </a:xfrm>
        </p:spPr>
        <p:txBody>
          <a:bodyPr>
            <a:spAutoFit/>
          </a:bodyPr>
          <a:lstStyle/>
          <a:p>
            <a:r>
              <a:rPr lang="ja-JP" altLang="en-US" dirty="0" smtClean="0"/>
              <a:t>①申請するサービスの分類を選択し</a:t>
            </a:r>
            <a:r>
              <a:rPr lang="en-US" altLang="ja-JP" dirty="0" smtClean="0"/>
              <a:t>※</a:t>
            </a:r>
            <a:r>
              <a:rPr lang="ja-JP" altLang="en-US" dirty="0" smtClean="0"/>
              <a:t>　②は静岡県、③は浜松市を選択します。</a:t>
            </a:r>
            <a:endParaRPr lang="en-US" altLang="ja-JP" dirty="0" smtClean="0"/>
          </a:p>
          <a:p>
            <a:r>
              <a:rPr lang="ja-JP" altLang="en-US" dirty="0" smtClean="0"/>
              <a:t>（</a:t>
            </a:r>
            <a:r>
              <a:rPr lang="en-US" altLang="ja-JP" dirty="0" smtClean="0"/>
              <a:t>※</a:t>
            </a:r>
            <a:r>
              <a:rPr lang="ja-JP" altLang="en-US" dirty="0">
                <a:solidFill>
                  <a:schemeClr val="accent6"/>
                </a:solidFill>
              </a:rPr>
              <a:t>居宅介護</a:t>
            </a:r>
            <a:r>
              <a:rPr lang="ja-JP" altLang="en-US" dirty="0" smtClean="0">
                <a:solidFill>
                  <a:schemeClr val="accent6"/>
                </a:solidFill>
              </a:rPr>
              <a:t>支援</a:t>
            </a:r>
            <a:r>
              <a:rPr lang="ja-JP" altLang="en-US" dirty="0" smtClean="0"/>
              <a:t>と</a:t>
            </a:r>
            <a:r>
              <a:rPr lang="ja-JP" altLang="en-US" dirty="0" smtClean="0">
                <a:solidFill>
                  <a:schemeClr val="accent6"/>
                </a:solidFill>
              </a:rPr>
              <a:t>介護予防支援</a:t>
            </a:r>
            <a:r>
              <a:rPr lang="ja-JP" altLang="en-US" dirty="0" smtClean="0"/>
              <a:t>は地域密着型</a:t>
            </a:r>
            <a:r>
              <a:rPr lang="ja-JP" altLang="en-US" dirty="0"/>
              <a:t>サービス</a:t>
            </a:r>
            <a:r>
              <a:rPr lang="ja-JP" altLang="en-US" dirty="0" smtClean="0"/>
              <a:t>に分類されておりますのでご注意ください。）</a:t>
            </a:r>
            <a:endParaRPr lang="ja-JP" altLang="en-US" dirty="0"/>
          </a:p>
        </p:txBody>
      </p:sp>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987735"/>
            <a:ext cx="9216000" cy="378180"/>
          </a:xfrm>
        </p:spPr>
        <p:txBody>
          <a:bodyPr>
            <a:noAutofit/>
          </a:bodyPr>
          <a:lstStyle/>
          <a:p>
            <a:r>
              <a:rPr lang="ja-JP" altLang="en-US" dirty="0" smtClean="0"/>
              <a:t>指定</a:t>
            </a:r>
            <a:r>
              <a:rPr lang="ja-JP" altLang="en-US" dirty="0"/>
              <a:t>申請をするに</a:t>
            </a:r>
            <a:r>
              <a:rPr lang="ja-JP" altLang="en-US" dirty="0" smtClean="0"/>
              <a:t>は</a:t>
            </a:r>
            <a:endParaRPr lang="en-US" altLang="ja-JP" dirty="0" smtClean="0"/>
          </a:p>
          <a:p>
            <a:r>
              <a:rPr lang="en-US" altLang="ja-JP" sz="1800" dirty="0" smtClean="0"/>
              <a:t>※</a:t>
            </a:r>
            <a:r>
              <a:rPr lang="ja-JP" altLang="en-US" sz="1800" dirty="0" smtClean="0"/>
              <a:t>新規指定申請の画面を例示していますが、操作方法は指定更新申請も同様です。</a:t>
            </a:r>
            <a:endParaRPr lang="ja-JP" altLang="en-US" sz="1800" dirty="0"/>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ja-JP" altLang="en-US" dirty="0"/>
              <a:t>２</a:t>
            </a:r>
            <a:r>
              <a:rPr lang="en-US" altLang="ja-JP" dirty="0"/>
              <a:t>.</a:t>
            </a:r>
            <a:r>
              <a:rPr lang="ja-JP" altLang="en-US" dirty="0"/>
              <a:t>３</a:t>
            </a:r>
            <a:r>
              <a:rPr lang="en-US" altLang="ja-JP" dirty="0"/>
              <a:t> </a:t>
            </a:r>
            <a:r>
              <a:rPr lang="ja-JP" altLang="en-US" dirty="0" smtClean="0"/>
              <a:t>指定</a:t>
            </a:r>
            <a:r>
              <a:rPr lang="ja-JP" altLang="en-US" dirty="0"/>
              <a:t>申請</a:t>
            </a:r>
            <a:endParaRPr lang="en-US" altLang="ja-JP" dirty="0"/>
          </a:p>
        </p:txBody>
      </p:sp>
      <p:sp>
        <p:nvSpPr>
          <p:cNvPr id="2" name="テキスト プレースホルダー 1">
            <a:extLst>
              <a:ext uri="{FF2B5EF4-FFF2-40B4-BE49-F238E27FC236}">
                <a16:creationId xmlns:a16="http://schemas.microsoft.com/office/drawing/2014/main" id="{62C01794-5E7F-3070-5EA4-530D9739F8C3}"/>
              </a:ext>
            </a:extLst>
          </p:cNvPr>
          <p:cNvSpPr txBox="1">
            <a:spLocks/>
          </p:cNvSpPr>
          <p:nvPr/>
        </p:nvSpPr>
        <p:spPr>
          <a:xfrm>
            <a:off x="538163" y="6808271"/>
            <a:ext cx="9612000" cy="406265"/>
          </a:xfrm>
          <a:prstGeom prst="rect">
            <a:avLst/>
          </a:prstGeom>
        </p:spPr>
        <p:txBody>
          <a:bodyPr vert="horz" wrap="square" lIns="0" tIns="0" rIns="0" bIns="0" rtlCol="0" anchor="b" anchorCtr="0">
            <a:spAutoFit/>
          </a:bodyPr>
          <a:lstStyle>
            <a:lvl1pPr marL="252000" marR="0" indent="-252000" algn="l" defTabSz="1007772" rtl="0" eaLnBrk="1" fontAlgn="ctr" latinLnBrk="0" hangingPunct="1">
              <a:lnSpc>
                <a:spcPct val="110000"/>
              </a:lnSpc>
              <a:spcBef>
                <a:spcPts val="0"/>
              </a:spcBef>
              <a:spcAft>
                <a:spcPts val="0"/>
              </a:spcAft>
              <a:buClr>
                <a:schemeClr val="tx2"/>
              </a:buClr>
              <a:buSzTx/>
              <a:buFont typeface="Wingdings" panose="05000000000000000000" pitchFamily="2" charset="2"/>
              <a:buNone/>
              <a:tabLst/>
              <a:defRPr kumimoji="1" sz="800" b="0" kern="1200" spc="120" baseline="0">
                <a:solidFill>
                  <a:srgbClr val="000000"/>
                </a:solidFill>
                <a:latin typeface="+mn-ea"/>
                <a:ea typeface="+mn-ea"/>
                <a:cs typeface="+mn-cs"/>
              </a:defRPr>
            </a:lvl1pPr>
            <a:lvl2pPr marL="360000" marR="0" indent="-180000" algn="l" defTabSz="1007772" rtl="0" eaLnBrk="1" fontAlgn="auto" latinLnBrk="0" hangingPunct="1">
              <a:lnSpc>
                <a:spcPct val="120000"/>
              </a:lnSpc>
              <a:spcBef>
                <a:spcPts val="0"/>
              </a:spcBef>
              <a:spcAft>
                <a:spcPts val="9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9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出所）電子申請届出システム操作マニュアル（介護施設・事業所向け）</a:t>
            </a:r>
            <a:r>
              <a:rPr lang="en-US" altLang="ja-JP" dirty="0"/>
              <a:t/>
            </a:r>
            <a:br>
              <a:rPr lang="en-US" altLang="ja-JP" dirty="0"/>
            </a:br>
            <a:r>
              <a:rPr lang="ja-JP" altLang="en-US" dirty="0"/>
              <a:t>（</a:t>
            </a:r>
            <a:r>
              <a:rPr lang="en-US" altLang="ja-JP" dirty="0">
                <a:hlinkClick r:id="rId3"/>
              </a:rPr>
              <a:t>https://www.kaigokensaku.mhlw.go.jp/shinsei/pdf/manual_shinsei_1_0.pdf</a:t>
            </a:r>
            <a:r>
              <a:rPr lang="ja-JP" altLang="en-US" dirty="0"/>
              <a:t>　閲覧日：令和</a:t>
            </a:r>
            <a:r>
              <a:rPr lang="en-US" altLang="ja-JP" dirty="0"/>
              <a:t>5</a:t>
            </a:r>
            <a:r>
              <a:rPr lang="ja-JP" altLang="en-US" dirty="0"/>
              <a:t>年</a:t>
            </a:r>
            <a:r>
              <a:rPr lang="en-US" altLang="ja-JP" dirty="0"/>
              <a:t>3</a:t>
            </a:r>
            <a:r>
              <a:rPr lang="ja-JP" altLang="en-US" dirty="0"/>
              <a:t>月</a:t>
            </a:r>
            <a:r>
              <a:rPr lang="en-US" altLang="ja-JP" dirty="0"/>
              <a:t>1</a:t>
            </a:r>
            <a:r>
              <a:rPr lang="ja-JP" altLang="en-US" dirty="0"/>
              <a:t>日</a:t>
            </a:r>
            <a:r>
              <a:rPr lang="ja-JP" altLang="en-US" b="0" i="0" u="none" strike="noStrike" baseline="0" dirty="0">
                <a:solidFill>
                  <a:srgbClr val="000000"/>
                </a:solidFill>
                <a:latin typeface="+mn-lt"/>
              </a:rPr>
              <a:t>、点線</a:t>
            </a:r>
            <a:r>
              <a:rPr lang="ja-JP" altLang="en-US" dirty="0">
                <a:latin typeface="+mn-lt"/>
              </a:rPr>
              <a:t>と吹き出し</a:t>
            </a:r>
            <a:r>
              <a:rPr lang="ja-JP" altLang="en-US" b="0" i="0" u="none" strike="noStrike" baseline="0" dirty="0">
                <a:solidFill>
                  <a:srgbClr val="000000"/>
                </a:solidFill>
                <a:latin typeface="+mn-lt"/>
              </a:rPr>
              <a:t>は</a:t>
            </a:r>
            <a:r>
              <a:rPr lang="en-US" altLang="ja-JP" b="0" i="0" u="none" strike="noStrike" baseline="0" dirty="0">
                <a:solidFill>
                  <a:srgbClr val="000000"/>
                </a:solidFill>
                <a:latin typeface="+mn-lt"/>
              </a:rPr>
              <a:t>MRI</a:t>
            </a:r>
            <a:r>
              <a:rPr lang="ja-JP" altLang="en-US" b="0" i="0" u="none" strike="noStrike" baseline="0" dirty="0">
                <a:solidFill>
                  <a:srgbClr val="000000"/>
                </a:solidFill>
                <a:latin typeface="+mn-lt"/>
              </a:rPr>
              <a:t>追加</a:t>
            </a:r>
            <a:r>
              <a:rPr lang="ja-JP" altLang="en-US" b="0" i="0" u="none" strike="noStrike" baseline="0" dirty="0" smtClean="0">
                <a:solidFill>
                  <a:srgbClr val="000000"/>
                </a:solidFill>
                <a:latin typeface="+mn-lt"/>
              </a:rPr>
              <a:t>）</a:t>
            </a:r>
            <a:endParaRPr lang="en-US" altLang="ja-JP" b="0" i="0" u="none" strike="noStrike" baseline="0" dirty="0" smtClean="0">
              <a:solidFill>
                <a:srgbClr val="000000"/>
              </a:solidFill>
              <a:latin typeface="+mn-lt"/>
            </a:endParaRPr>
          </a:p>
          <a:p>
            <a:r>
              <a:rPr lang="en-US" altLang="ja-JP" dirty="0"/>
              <a:t>※</a:t>
            </a:r>
            <a:r>
              <a:rPr lang="ja-JP" altLang="en-US" dirty="0"/>
              <a:t>最新情報は上記ホームページをご確認ください</a:t>
            </a:r>
            <a:r>
              <a:rPr lang="ja-JP" altLang="en-US" dirty="0" smtClean="0"/>
              <a:t>。</a:t>
            </a:r>
            <a:endParaRPr lang="en-US" altLang="ja-JP" dirty="0"/>
          </a:p>
        </p:txBody>
      </p:sp>
      <p:pic>
        <p:nvPicPr>
          <p:cNvPr id="3" name="図 2" descr="【素材】02介護事業所向け操作ガイド.pdf - Adobe Acrobat Reader DC (64-bit)"/>
          <p:cNvPicPr>
            <a:picLocks noChangeAspect="1"/>
          </p:cNvPicPr>
          <p:nvPr/>
        </p:nvPicPr>
        <p:blipFill rotWithShape="1">
          <a:blip r:embed="rId4" cstate="email">
            <a:extLst>
              <a:ext uri="{28A0092B-C50C-407E-A947-70E740481C1C}">
                <a14:useLocalDpi xmlns:a14="http://schemas.microsoft.com/office/drawing/2010/main"/>
              </a:ext>
            </a:extLst>
          </a:blip>
          <a:srcRect b="12190"/>
          <a:stretch/>
        </p:blipFill>
        <p:spPr>
          <a:xfrm>
            <a:off x="1062319" y="2217552"/>
            <a:ext cx="8888506" cy="4388168"/>
          </a:xfrm>
          <a:prstGeom prst="rect">
            <a:avLst/>
          </a:prstGeom>
        </p:spPr>
      </p:pic>
      <p:sp>
        <p:nvSpPr>
          <p:cNvPr id="7" name="角丸四角形 4"/>
          <p:cNvSpPr txBox="1"/>
          <p:nvPr/>
        </p:nvSpPr>
        <p:spPr>
          <a:xfrm>
            <a:off x="8862647" y="370822"/>
            <a:ext cx="1565624" cy="562279"/>
          </a:xfrm>
          <a:prstGeom prst="rect">
            <a:avLst/>
          </a:prstGeom>
          <a:ln/>
        </p:spPr>
        <p:style>
          <a:lnRef idx="3">
            <a:schemeClr val="lt1"/>
          </a:lnRef>
          <a:fillRef idx="1">
            <a:schemeClr val="accent4"/>
          </a:fillRef>
          <a:effectRef idx="1">
            <a:schemeClr val="accent4"/>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kumimoji="1" lang="ja-JP" altLang="en-US" sz="2400" dirty="0" smtClean="0"/>
              <a:t>共通</a:t>
            </a:r>
            <a:endParaRPr kumimoji="1" lang="ja-JP" altLang="en-US" sz="2400" kern="1200" dirty="0"/>
          </a:p>
        </p:txBody>
      </p:sp>
    </p:spTree>
    <p:extLst>
      <p:ext uri="{BB962C8B-B14F-4D97-AF65-F5344CB8AC3E}">
        <p14:creationId xmlns:p14="http://schemas.microsoft.com/office/powerpoint/2010/main" val="10027606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5">
            <a:extLst>
              <a:ext uri="{FF2B5EF4-FFF2-40B4-BE49-F238E27FC236}">
                <a16:creationId xmlns:a16="http://schemas.microsoft.com/office/drawing/2014/main" id="{E04CBDDB-3D87-16D8-B6EF-05E29F1F709A}"/>
              </a:ext>
            </a:extLst>
          </p:cNvPr>
          <p:cNvSpPr>
            <a:spLocks noGrp="1"/>
          </p:cNvSpPr>
          <p:nvPr>
            <p:ph idx="15"/>
          </p:nvPr>
        </p:nvSpPr>
        <p:spPr>
          <a:xfrm>
            <a:off x="538163" y="1536315"/>
            <a:ext cx="9612001" cy="963341"/>
          </a:xfrm>
        </p:spPr>
        <p:txBody>
          <a:bodyPr>
            <a:spAutoFit/>
          </a:bodyPr>
          <a:lstStyle/>
          <a:p>
            <a:r>
              <a:rPr lang="ja-JP" altLang="en-US" dirty="0" smtClean="0"/>
              <a:t>　</a:t>
            </a:r>
            <a:r>
              <a:rPr lang="ja-JP" altLang="en-US" dirty="0" smtClean="0">
                <a:solidFill>
                  <a:schemeClr val="accent6"/>
                </a:solidFill>
              </a:rPr>
              <a:t>新規指定</a:t>
            </a:r>
            <a:r>
              <a:rPr lang="ja-JP" altLang="en-US" dirty="0" smtClean="0"/>
              <a:t>申請にあたり、</a:t>
            </a:r>
            <a:r>
              <a:rPr lang="ja-JP" altLang="en-US" dirty="0" smtClean="0">
                <a:solidFill>
                  <a:schemeClr val="accent6"/>
                </a:solidFill>
              </a:rPr>
              <a:t>市への事前相談を済ませている</a:t>
            </a:r>
            <a:r>
              <a:rPr lang="ja-JP" altLang="en-US" dirty="0">
                <a:solidFill>
                  <a:schemeClr val="accent6"/>
                </a:solidFill>
              </a:rPr>
              <a:t>場合</a:t>
            </a:r>
            <a:r>
              <a:rPr lang="ja-JP" altLang="en-US" dirty="0" smtClean="0"/>
              <a:t>は②に☑を入れてください。未実施の場合は</a:t>
            </a:r>
            <a:r>
              <a:rPr lang="ja-JP" altLang="en-US" dirty="0"/>
              <a:t>、事前相談の日程を調整させて</a:t>
            </a:r>
            <a:r>
              <a:rPr lang="ja-JP" altLang="en-US" dirty="0" smtClean="0"/>
              <a:t>いただきますので、下記連絡先までご連絡</a:t>
            </a:r>
            <a:r>
              <a:rPr lang="ja-JP" altLang="en-US" dirty="0"/>
              <a:t>ください</a:t>
            </a:r>
            <a:r>
              <a:rPr lang="ja-JP" altLang="en-US" dirty="0" smtClean="0"/>
              <a:t>。</a:t>
            </a:r>
            <a:endParaRPr lang="en-US" altLang="ja-JP" dirty="0" smtClean="0"/>
          </a:p>
          <a:p>
            <a:r>
              <a:rPr lang="ja-JP" altLang="en-US" dirty="0" smtClean="0"/>
              <a:t>連絡先　浜松市役所介護保険課指導グループ（</a:t>
            </a:r>
            <a:r>
              <a:rPr lang="en-US" altLang="ja-JP" dirty="0" smtClean="0"/>
              <a:t>053-457-2875</a:t>
            </a:r>
            <a:r>
              <a:rPr lang="ja-JP" altLang="en-US" dirty="0" smtClean="0"/>
              <a:t>）</a:t>
            </a:r>
            <a:endParaRPr lang="ja-JP" altLang="en-US" dirty="0"/>
          </a:p>
        </p:txBody>
      </p:sp>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931462"/>
            <a:ext cx="9216000" cy="378180"/>
          </a:xfrm>
        </p:spPr>
        <p:txBody>
          <a:bodyPr>
            <a:noAutofit/>
          </a:bodyPr>
          <a:lstStyle/>
          <a:p>
            <a:r>
              <a:rPr lang="ja-JP" altLang="en-US" dirty="0" smtClean="0"/>
              <a:t>指定</a:t>
            </a:r>
            <a:r>
              <a:rPr lang="ja-JP" altLang="en-US" dirty="0"/>
              <a:t>申請をするに</a:t>
            </a:r>
            <a:r>
              <a:rPr lang="ja-JP" altLang="en-US" dirty="0" smtClean="0"/>
              <a:t>は</a:t>
            </a:r>
            <a:endParaRPr lang="en-US" altLang="ja-JP" dirty="0"/>
          </a:p>
          <a:p>
            <a:r>
              <a:rPr lang="en-US" altLang="ja-JP" sz="1600" dirty="0" smtClean="0"/>
              <a:t>※</a:t>
            </a:r>
            <a:r>
              <a:rPr lang="ja-JP" altLang="en-US" sz="1600" dirty="0"/>
              <a:t>このスライドは新規指定申請のみ対象です。更新申請の場合は、次のスライドへ進んでください。</a:t>
            </a:r>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ja-JP" altLang="en-US" dirty="0"/>
              <a:t>２</a:t>
            </a:r>
            <a:r>
              <a:rPr lang="en-US" altLang="ja-JP" dirty="0"/>
              <a:t>.</a:t>
            </a:r>
            <a:r>
              <a:rPr lang="ja-JP" altLang="en-US" dirty="0"/>
              <a:t>３</a:t>
            </a:r>
            <a:r>
              <a:rPr lang="en-US" altLang="ja-JP" dirty="0"/>
              <a:t> </a:t>
            </a:r>
            <a:r>
              <a:rPr lang="ja-JP" altLang="en-US" dirty="0" smtClean="0"/>
              <a:t>指定</a:t>
            </a:r>
            <a:r>
              <a:rPr lang="ja-JP" altLang="en-US" dirty="0"/>
              <a:t>申請</a:t>
            </a:r>
            <a:endParaRPr lang="en-US" altLang="ja-JP" dirty="0"/>
          </a:p>
        </p:txBody>
      </p:sp>
      <p:sp>
        <p:nvSpPr>
          <p:cNvPr id="2" name="テキスト プレースホルダー 1">
            <a:extLst>
              <a:ext uri="{FF2B5EF4-FFF2-40B4-BE49-F238E27FC236}">
                <a16:creationId xmlns:a16="http://schemas.microsoft.com/office/drawing/2014/main" id="{62C01794-5E7F-3070-5EA4-530D9739F8C3}"/>
              </a:ext>
            </a:extLst>
          </p:cNvPr>
          <p:cNvSpPr txBox="1">
            <a:spLocks/>
          </p:cNvSpPr>
          <p:nvPr/>
        </p:nvSpPr>
        <p:spPr>
          <a:xfrm>
            <a:off x="538163" y="6808271"/>
            <a:ext cx="9612000" cy="406265"/>
          </a:xfrm>
          <a:prstGeom prst="rect">
            <a:avLst/>
          </a:prstGeom>
        </p:spPr>
        <p:txBody>
          <a:bodyPr vert="horz" wrap="square" lIns="0" tIns="0" rIns="0" bIns="0" rtlCol="0" anchor="b" anchorCtr="0">
            <a:spAutoFit/>
          </a:bodyPr>
          <a:lstStyle>
            <a:lvl1pPr marL="252000" marR="0" indent="-252000" algn="l" defTabSz="1007772" rtl="0" eaLnBrk="1" fontAlgn="ctr" latinLnBrk="0" hangingPunct="1">
              <a:lnSpc>
                <a:spcPct val="110000"/>
              </a:lnSpc>
              <a:spcBef>
                <a:spcPts val="0"/>
              </a:spcBef>
              <a:spcAft>
                <a:spcPts val="0"/>
              </a:spcAft>
              <a:buClr>
                <a:schemeClr val="tx2"/>
              </a:buClr>
              <a:buSzTx/>
              <a:buFont typeface="Wingdings" panose="05000000000000000000" pitchFamily="2" charset="2"/>
              <a:buNone/>
              <a:tabLst/>
              <a:defRPr kumimoji="1" sz="800" b="0" kern="1200" spc="120" baseline="0">
                <a:solidFill>
                  <a:srgbClr val="000000"/>
                </a:solidFill>
                <a:latin typeface="+mn-ea"/>
                <a:ea typeface="+mn-ea"/>
                <a:cs typeface="+mn-cs"/>
              </a:defRPr>
            </a:lvl1pPr>
            <a:lvl2pPr marL="360000" marR="0" indent="-180000" algn="l" defTabSz="1007772" rtl="0" eaLnBrk="1" fontAlgn="auto" latinLnBrk="0" hangingPunct="1">
              <a:lnSpc>
                <a:spcPct val="120000"/>
              </a:lnSpc>
              <a:spcBef>
                <a:spcPts val="0"/>
              </a:spcBef>
              <a:spcAft>
                <a:spcPts val="9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9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出所）電子申請届出システム操作マニュアル（介護施設・事業所向け）</a:t>
            </a:r>
            <a:r>
              <a:rPr lang="en-US" altLang="ja-JP" dirty="0"/>
              <a:t/>
            </a:r>
            <a:br>
              <a:rPr lang="en-US" altLang="ja-JP" dirty="0"/>
            </a:br>
            <a:r>
              <a:rPr lang="ja-JP" altLang="en-US" dirty="0"/>
              <a:t>（</a:t>
            </a:r>
            <a:r>
              <a:rPr lang="en-US" altLang="ja-JP" dirty="0">
                <a:hlinkClick r:id="rId3"/>
              </a:rPr>
              <a:t>https://www.kaigokensaku.mhlw.go.jp/shinsei/pdf/manual_shinsei_1_0.pdf</a:t>
            </a:r>
            <a:r>
              <a:rPr lang="ja-JP" altLang="en-US" dirty="0"/>
              <a:t>　閲覧日：令和</a:t>
            </a:r>
            <a:r>
              <a:rPr lang="en-US" altLang="ja-JP" dirty="0"/>
              <a:t>5</a:t>
            </a:r>
            <a:r>
              <a:rPr lang="ja-JP" altLang="en-US" dirty="0"/>
              <a:t>年</a:t>
            </a:r>
            <a:r>
              <a:rPr lang="en-US" altLang="ja-JP" dirty="0"/>
              <a:t>3</a:t>
            </a:r>
            <a:r>
              <a:rPr lang="ja-JP" altLang="en-US" dirty="0"/>
              <a:t>月</a:t>
            </a:r>
            <a:r>
              <a:rPr lang="en-US" altLang="ja-JP" dirty="0"/>
              <a:t>1</a:t>
            </a:r>
            <a:r>
              <a:rPr lang="ja-JP" altLang="en-US" dirty="0"/>
              <a:t>日</a:t>
            </a:r>
            <a:r>
              <a:rPr lang="ja-JP" altLang="en-US" b="0" i="0" u="none" strike="noStrike" baseline="0" dirty="0">
                <a:solidFill>
                  <a:srgbClr val="000000"/>
                </a:solidFill>
                <a:latin typeface="+mn-lt"/>
              </a:rPr>
              <a:t>、点線</a:t>
            </a:r>
            <a:r>
              <a:rPr lang="ja-JP" altLang="en-US" dirty="0">
                <a:latin typeface="+mn-lt"/>
              </a:rPr>
              <a:t>と吹き出し</a:t>
            </a:r>
            <a:r>
              <a:rPr lang="ja-JP" altLang="en-US" b="0" i="0" u="none" strike="noStrike" baseline="0" dirty="0">
                <a:solidFill>
                  <a:srgbClr val="000000"/>
                </a:solidFill>
                <a:latin typeface="+mn-lt"/>
              </a:rPr>
              <a:t>は</a:t>
            </a:r>
            <a:r>
              <a:rPr lang="en-US" altLang="ja-JP" b="0" i="0" u="none" strike="noStrike" baseline="0" dirty="0">
                <a:solidFill>
                  <a:srgbClr val="000000"/>
                </a:solidFill>
                <a:latin typeface="+mn-lt"/>
              </a:rPr>
              <a:t>MRI</a:t>
            </a:r>
            <a:r>
              <a:rPr lang="ja-JP" altLang="en-US" b="0" i="0" u="none" strike="noStrike" baseline="0" dirty="0">
                <a:solidFill>
                  <a:srgbClr val="000000"/>
                </a:solidFill>
                <a:latin typeface="+mn-lt"/>
              </a:rPr>
              <a:t>追加</a:t>
            </a:r>
            <a:r>
              <a:rPr lang="ja-JP" altLang="en-US" b="0" i="0" u="none" strike="noStrike" baseline="0" dirty="0" smtClean="0">
                <a:solidFill>
                  <a:srgbClr val="000000"/>
                </a:solidFill>
                <a:latin typeface="+mn-lt"/>
              </a:rPr>
              <a:t>）</a:t>
            </a:r>
            <a:endParaRPr lang="en-US" altLang="ja-JP" b="0" i="0" u="none" strike="noStrike" baseline="0" dirty="0" smtClean="0">
              <a:solidFill>
                <a:srgbClr val="000000"/>
              </a:solidFill>
              <a:latin typeface="+mn-lt"/>
            </a:endParaRPr>
          </a:p>
          <a:p>
            <a:r>
              <a:rPr lang="en-US" altLang="ja-JP" dirty="0"/>
              <a:t>※</a:t>
            </a:r>
            <a:r>
              <a:rPr lang="ja-JP" altLang="en-US" dirty="0"/>
              <a:t>最新情報は上記ホームページをご確認ください</a:t>
            </a:r>
            <a:r>
              <a:rPr lang="ja-JP" altLang="en-US" dirty="0" smtClean="0"/>
              <a:t>。</a:t>
            </a:r>
            <a:endParaRPr lang="en-US" altLang="ja-JP" dirty="0"/>
          </a:p>
        </p:txBody>
      </p:sp>
      <p:pic>
        <p:nvPicPr>
          <p:cNvPr id="3" name="図 2" descr="【素材】02介護事業所向け操作ガイド.pdf - Adobe Acrobat Reader DC (64-bi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62104" y="2561175"/>
            <a:ext cx="7364117" cy="4140295"/>
          </a:xfrm>
          <a:prstGeom prst="rect">
            <a:avLst/>
          </a:prstGeom>
        </p:spPr>
      </p:pic>
      <p:sp>
        <p:nvSpPr>
          <p:cNvPr id="10" name="角丸四角形 4"/>
          <p:cNvSpPr txBox="1"/>
          <p:nvPr/>
        </p:nvSpPr>
        <p:spPr>
          <a:xfrm>
            <a:off x="8750105" y="369183"/>
            <a:ext cx="1565624" cy="562279"/>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kumimoji="1" lang="ja-JP" altLang="en-US" sz="2400" dirty="0" smtClean="0"/>
              <a:t>新規のみ</a:t>
            </a:r>
            <a:endParaRPr kumimoji="1" lang="ja-JP" altLang="en-US" sz="2400" kern="1200" dirty="0"/>
          </a:p>
        </p:txBody>
      </p:sp>
    </p:spTree>
    <p:extLst>
      <p:ext uri="{BB962C8B-B14F-4D97-AF65-F5344CB8AC3E}">
        <p14:creationId xmlns:p14="http://schemas.microsoft.com/office/powerpoint/2010/main" val="22352675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5">
            <a:extLst>
              <a:ext uri="{FF2B5EF4-FFF2-40B4-BE49-F238E27FC236}">
                <a16:creationId xmlns:a16="http://schemas.microsoft.com/office/drawing/2014/main" id="{E04CBDDB-3D87-16D8-B6EF-05E29F1F709A}"/>
              </a:ext>
            </a:extLst>
          </p:cNvPr>
          <p:cNvSpPr>
            <a:spLocks noGrp="1"/>
          </p:cNvSpPr>
          <p:nvPr>
            <p:ph idx="15"/>
          </p:nvPr>
        </p:nvSpPr>
        <p:spPr>
          <a:xfrm>
            <a:off x="538163" y="1538403"/>
            <a:ext cx="9612001" cy="295466"/>
          </a:xfrm>
        </p:spPr>
        <p:txBody>
          <a:bodyPr>
            <a:spAutoFit/>
          </a:bodyPr>
          <a:lstStyle/>
          <a:p>
            <a:r>
              <a:rPr lang="ja-JP" altLang="en-US" dirty="0" smtClean="0"/>
              <a:t>③申請者の各項目を入力します。</a:t>
            </a:r>
            <a:endParaRPr lang="ja-JP" altLang="en-US" dirty="0"/>
          </a:p>
        </p:txBody>
      </p:sp>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847055"/>
            <a:ext cx="9216000" cy="378180"/>
          </a:xfrm>
        </p:spPr>
        <p:txBody>
          <a:bodyPr>
            <a:noAutofit/>
          </a:bodyPr>
          <a:lstStyle/>
          <a:p>
            <a:r>
              <a:rPr lang="ja-JP" altLang="en-US" dirty="0" smtClean="0"/>
              <a:t>指定</a:t>
            </a:r>
            <a:r>
              <a:rPr lang="ja-JP" altLang="en-US" dirty="0"/>
              <a:t>申請をするには</a:t>
            </a:r>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ja-JP" altLang="en-US" dirty="0"/>
              <a:t>２</a:t>
            </a:r>
            <a:r>
              <a:rPr lang="en-US" altLang="ja-JP" dirty="0"/>
              <a:t>.</a:t>
            </a:r>
            <a:r>
              <a:rPr lang="ja-JP" altLang="en-US" dirty="0"/>
              <a:t>３</a:t>
            </a:r>
            <a:r>
              <a:rPr lang="en-US" altLang="ja-JP" dirty="0"/>
              <a:t> </a:t>
            </a:r>
            <a:r>
              <a:rPr lang="ja-JP" altLang="en-US" dirty="0" smtClean="0"/>
              <a:t>指定</a:t>
            </a:r>
            <a:r>
              <a:rPr lang="ja-JP" altLang="en-US" dirty="0"/>
              <a:t>申請</a:t>
            </a:r>
            <a:endParaRPr lang="en-US" altLang="ja-JP" dirty="0"/>
          </a:p>
        </p:txBody>
      </p:sp>
      <p:sp>
        <p:nvSpPr>
          <p:cNvPr id="2" name="テキスト プレースホルダー 1">
            <a:extLst>
              <a:ext uri="{FF2B5EF4-FFF2-40B4-BE49-F238E27FC236}">
                <a16:creationId xmlns:a16="http://schemas.microsoft.com/office/drawing/2014/main" id="{62C01794-5E7F-3070-5EA4-530D9739F8C3}"/>
              </a:ext>
            </a:extLst>
          </p:cNvPr>
          <p:cNvSpPr txBox="1">
            <a:spLocks/>
          </p:cNvSpPr>
          <p:nvPr/>
        </p:nvSpPr>
        <p:spPr>
          <a:xfrm>
            <a:off x="538163" y="6808271"/>
            <a:ext cx="9612000" cy="406265"/>
          </a:xfrm>
          <a:prstGeom prst="rect">
            <a:avLst/>
          </a:prstGeom>
        </p:spPr>
        <p:txBody>
          <a:bodyPr vert="horz" wrap="square" lIns="0" tIns="0" rIns="0" bIns="0" rtlCol="0" anchor="b" anchorCtr="0">
            <a:spAutoFit/>
          </a:bodyPr>
          <a:lstStyle>
            <a:lvl1pPr marL="252000" marR="0" indent="-252000" algn="l" defTabSz="1007772" rtl="0" eaLnBrk="1" fontAlgn="ctr" latinLnBrk="0" hangingPunct="1">
              <a:lnSpc>
                <a:spcPct val="110000"/>
              </a:lnSpc>
              <a:spcBef>
                <a:spcPts val="0"/>
              </a:spcBef>
              <a:spcAft>
                <a:spcPts val="0"/>
              </a:spcAft>
              <a:buClr>
                <a:schemeClr val="tx2"/>
              </a:buClr>
              <a:buSzTx/>
              <a:buFont typeface="Wingdings" panose="05000000000000000000" pitchFamily="2" charset="2"/>
              <a:buNone/>
              <a:tabLst/>
              <a:defRPr kumimoji="1" sz="800" b="0" kern="1200" spc="120" baseline="0">
                <a:solidFill>
                  <a:srgbClr val="000000"/>
                </a:solidFill>
                <a:latin typeface="+mn-ea"/>
                <a:ea typeface="+mn-ea"/>
                <a:cs typeface="+mn-cs"/>
              </a:defRPr>
            </a:lvl1pPr>
            <a:lvl2pPr marL="360000" marR="0" indent="-180000" algn="l" defTabSz="1007772" rtl="0" eaLnBrk="1" fontAlgn="auto" latinLnBrk="0" hangingPunct="1">
              <a:lnSpc>
                <a:spcPct val="120000"/>
              </a:lnSpc>
              <a:spcBef>
                <a:spcPts val="0"/>
              </a:spcBef>
              <a:spcAft>
                <a:spcPts val="9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9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出所）電子申請届出システム操作マニュアル（介護施設・事業所向け）</a:t>
            </a:r>
            <a:r>
              <a:rPr lang="en-US" altLang="ja-JP" dirty="0"/>
              <a:t/>
            </a:r>
            <a:br>
              <a:rPr lang="en-US" altLang="ja-JP" dirty="0"/>
            </a:br>
            <a:r>
              <a:rPr lang="ja-JP" altLang="en-US" dirty="0"/>
              <a:t>（</a:t>
            </a:r>
            <a:r>
              <a:rPr lang="en-US" altLang="ja-JP" dirty="0">
                <a:hlinkClick r:id="rId3"/>
              </a:rPr>
              <a:t>https://www.kaigokensaku.mhlw.go.jp/shinsei/pdf/manual_shinsei_1_0.pdf</a:t>
            </a:r>
            <a:r>
              <a:rPr lang="ja-JP" altLang="en-US" dirty="0"/>
              <a:t>　閲覧日：令和</a:t>
            </a:r>
            <a:r>
              <a:rPr lang="en-US" altLang="ja-JP" dirty="0"/>
              <a:t>5</a:t>
            </a:r>
            <a:r>
              <a:rPr lang="ja-JP" altLang="en-US" dirty="0"/>
              <a:t>年</a:t>
            </a:r>
            <a:r>
              <a:rPr lang="en-US" altLang="ja-JP" dirty="0"/>
              <a:t>3</a:t>
            </a:r>
            <a:r>
              <a:rPr lang="ja-JP" altLang="en-US" dirty="0"/>
              <a:t>月</a:t>
            </a:r>
            <a:r>
              <a:rPr lang="en-US" altLang="ja-JP" dirty="0"/>
              <a:t>1</a:t>
            </a:r>
            <a:r>
              <a:rPr lang="ja-JP" altLang="en-US" dirty="0"/>
              <a:t>日</a:t>
            </a:r>
            <a:r>
              <a:rPr lang="ja-JP" altLang="en-US" b="0" i="0" u="none" strike="noStrike" baseline="0" dirty="0">
                <a:solidFill>
                  <a:srgbClr val="000000"/>
                </a:solidFill>
                <a:latin typeface="+mn-lt"/>
              </a:rPr>
              <a:t>、点線</a:t>
            </a:r>
            <a:r>
              <a:rPr lang="ja-JP" altLang="en-US" dirty="0">
                <a:latin typeface="+mn-lt"/>
              </a:rPr>
              <a:t>と吹き出し</a:t>
            </a:r>
            <a:r>
              <a:rPr lang="ja-JP" altLang="en-US" b="0" i="0" u="none" strike="noStrike" baseline="0" dirty="0">
                <a:solidFill>
                  <a:srgbClr val="000000"/>
                </a:solidFill>
                <a:latin typeface="+mn-lt"/>
              </a:rPr>
              <a:t>は</a:t>
            </a:r>
            <a:r>
              <a:rPr lang="en-US" altLang="ja-JP" b="0" i="0" u="none" strike="noStrike" baseline="0" dirty="0">
                <a:solidFill>
                  <a:srgbClr val="000000"/>
                </a:solidFill>
                <a:latin typeface="+mn-lt"/>
              </a:rPr>
              <a:t>MRI</a:t>
            </a:r>
            <a:r>
              <a:rPr lang="ja-JP" altLang="en-US" b="0" i="0" u="none" strike="noStrike" baseline="0" dirty="0">
                <a:solidFill>
                  <a:srgbClr val="000000"/>
                </a:solidFill>
                <a:latin typeface="+mn-lt"/>
              </a:rPr>
              <a:t>追加</a:t>
            </a:r>
            <a:r>
              <a:rPr lang="ja-JP" altLang="en-US" b="0" i="0" u="none" strike="noStrike" baseline="0" dirty="0" smtClean="0">
                <a:solidFill>
                  <a:srgbClr val="000000"/>
                </a:solidFill>
                <a:latin typeface="+mn-lt"/>
              </a:rPr>
              <a:t>）</a:t>
            </a:r>
            <a:endParaRPr lang="en-US" altLang="ja-JP" b="0" i="0" u="none" strike="noStrike" baseline="0" dirty="0" smtClean="0">
              <a:solidFill>
                <a:srgbClr val="000000"/>
              </a:solidFill>
              <a:latin typeface="+mn-lt"/>
            </a:endParaRPr>
          </a:p>
          <a:p>
            <a:r>
              <a:rPr lang="en-US" altLang="ja-JP" dirty="0"/>
              <a:t>※</a:t>
            </a:r>
            <a:r>
              <a:rPr lang="ja-JP" altLang="en-US" dirty="0"/>
              <a:t>最新情報は上記ホームページをご確認ください</a:t>
            </a:r>
            <a:r>
              <a:rPr lang="ja-JP" altLang="en-US" dirty="0" smtClean="0"/>
              <a:t>。</a:t>
            </a:r>
            <a:endParaRPr lang="en-US" altLang="ja-JP" dirty="0"/>
          </a:p>
        </p:txBody>
      </p:sp>
      <p:pic>
        <p:nvPicPr>
          <p:cNvPr id="3" name="図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7324" y="1949373"/>
            <a:ext cx="8441163" cy="4743394"/>
          </a:xfrm>
          <a:prstGeom prst="rect">
            <a:avLst/>
          </a:prstGeom>
        </p:spPr>
      </p:pic>
      <p:sp>
        <p:nvSpPr>
          <p:cNvPr id="7" name="角丸四角形 4"/>
          <p:cNvSpPr txBox="1"/>
          <p:nvPr/>
        </p:nvSpPr>
        <p:spPr>
          <a:xfrm>
            <a:off x="8818349" y="565915"/>
            <a:ext cx="1565624" cy="562279"/>
          </a:xfrm>
          <a:prstGeom prst="rect">
            <a:avLst/>
          </a:prstGeom>
          <a:ln/>
        </p:spPr>
        <p:style>
          <a:lnRef idx="3">
            <a:schemeClr val="lt1"/>
          </a:lnRef>
          <a:fillRef idx="1">
            <a:schemeClr val="accent4"/>
          </a:fillRef>
          <a:effectRef idx="1">
            <a:schemeClr val="accent4"/>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kumimoji="1" lang="ja-JP" altLang="en-US" sz="2400" dirty="0" smtClean="0"/>
              <a:t>共通</a:t>
            </a:r>
            <a:endParaRPr kumimoji="1" lang="ja-JP" altLang="en-US" sz="2400" kern="1200" dirty="0"/>
          </a:p>
        </p:txBody>
      </p:sp>
    </p:spTree>
    <p:extLst>
      <p:ext uri="{BB962C8B-B14F-4D97-AF65-F5344CB8AC3E}">
        <p14:creationId xmlns:p14="http://schemas.microsoft.com/office/powerpoint/2010/main" val="24690590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5">
            <a:extLst>
              <a:ext uri="{FF2B5EF4-FFF2-40B4-BE49-F238E27FC236}">
                <a16:creationId xmlns:a16="http://schemas.microsoft.com/office/drawing/2014/main" id="{E04CBDDB-3D87-16D8-B6EF-05E29F1F709A}"/>
              </a:ext>
            </a:extLst>
          </p:cNvPr>
          <p:cNvSpPr>
            <a:spLocks noGrp="1"/>
          </p:cNvSpPr>
          <p:nvPr>
            <p:ph idx="15"/>
          </p:nvPr>
        </p:nvSpPr>
        <p:spPr>
          <a:xfrm>
            <a:off x="538163" y="1578860"/>
            <a:ext cx="9612001" cy="295466"/>
          </a:xfrm>
        </p:spPr>
        <p:txBody>
          <a:bodyPr>
            <a:spAutoFit/>
          </a:bodyPr>
          <a:lstStyle/>
          <a:p>
            <a:r>
              <a:rPr lang="ja-JP" altLang="en-US" dirty="0" smtClean="0"/>
              <a:t>④申請するサービスをクリックし、</a:t>
            </a:r>
            <a:r>
              <a:rPr lang="ja-JP" altLang="en-US" dirty="0" smtClean="0">
                <a:solidFill>
                  <a:schemeClr val="accent6"/>
                </a:solidFill>
              </a:rPr>
              <a:t>新規指定</a:t>
            </a:r>
            <a:r>
              <a:rPr lang="ja-JP" altLang="en-US" dirty="0" smtClean="0"/>
              <a:t>の場合は、⑤開始予定年月日を半角で入力します。</a:t>
            </a:r>
            <a:endParaRPr lang="ja-JP" altLang="en-US" dirty="0">
              <a:solidFill>
                <a:srgbClr val="7030A0"/>
              </a:solidFill>
            </a:endParaRPr>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ja-JP" altLang="en-US" dirty="0"/>
              <a:t>２</a:t>
            </a:r>
            <a:r>
              <a:rPr lang="en-US" altLang="ja-JP" dirty="0"/>
              <a:t>.</a:t>
            </a:r>
            <a:r>
              <a:rPr lang="ja-JP" altLang="en-US" dirty="0"/>
              <a:t>３</a:t>
            </a:r>
            <a:r>
              <a:rPr lang="en-US" altLang="ja-JP" dirty="0"/>
              <a:t> </a:t>
            </a:r>
            <a:r>
              <a:rPr lang="ja-JP" altLang="en-US" dirty="0" smtClean="0"/>
              <a:t>指定</a:t>
            </a:r>
            <a:r>
              <a:rPr lang="ja-JP" altLang="en-US" dirty="0"/>
              <a:t>申請</a:t>
            </a:r>
            <a:endParaRPr lang="en-US" altLang="ja-JP" dirty="0"/>
          </a:p>
        </p:txBody>
      </p:sp>
      <p:pic>
        <p:nvPicPr>
          <p:cNvPr id="31" name="図 30" descr="17-2.pdf - Adobe Acrobat Reader DC (64-bit)"/>
          <p:cNvPicPr>
            <a:picLocks noChangeAspect="1"/>
          </p:cNvPicPr>
          <p:nvPr/>
        </p:nvPicPr>
        <p:blipFill rotWithShape="1">
          <a:blip r:embed="rId3" cstate="email">
            <a:extLst>
              <a:ext uri="{28A0092B-C50C-407E-A947-70E740481C1C}">
                <a14:useLocalDpi xmlns:a14="http://schemas.microsoft.com/office/drawing/2010/main"/>
              </a:ext>
            </a:extLst>
          </a:blip>
          <a:srcRect l="10478" t="9985" r="10266" b="12319"/>
          <a:stretch/>
        </p:blipFill>
        <p:spPr>
          <a:xfrm>
            <a:off x="794182" y="1874326"/>
            <a:ext cx="8707448" cy="4799190"/>
          </a:xfrm>
          <a:prstGeom prst="rect">
            <a:avLst/>
          </a:prstGeom>
        </p:spPr>
      </p:pic>
      <p:sp>
        <p:nvSpPr>
          <p:cNvPr id="3" name="正方形/長方形 2"/>
          <p:cNvSpPr/>
          <p:nvPr/>
        </p:nvSpPr>
        <p:spPr>
          <a:xfrm>
            <a:off x="584791" y="6560275"/>
            <a:ext cx="9462975" cy="507831"/>
          </a:xfrm>
          <a:prstGeom prst="rect">
            <a:avLst/>
          </a:prstGeom>
        </p:spPr>
        <p:txBody>
          <a:bodyPr wrap="square">
            <a:spAutoFit/>
          </a:bodyPr>
          <a:lstStyle/>
          <a:p>
            <a:r>
              <a:rPr lang="ja-JP" altLang="en-US" sz="900" dirty="0"/>
              <a:t>出所）電子申請届出システム操作マニュアル（介護施設・事業所向け）</a:t>
            </a:r>
            <a:r>
              <a:rPr lang="en-US" altLang="ja-JP" sz="900" dirty="0"/>
              <a:t/>
            </a:r>
            <a:br>
              <a:rPr lang="en-US" altLang="ja-JP" sz="900" dirty="0"/>
            </a:br>
            <a:r>
              <a:rPr lang="ja-JP" altLang="en-US" sz="900" dirty="0"/>
              <a:t>（</a:t>
            </a:r>
            <a:r>
              <a:rPr lang="en-US" altLang="ja-JP" sz="900" dirty="0">
                <a:hlinkClick r:id="rId4"/>
              </a:rPr>
              <a:t>https://www.kaigokensaku.mhlw.go.jp/shinsei/pdf/manual_shinsei_1_0.pdf</a:t>
            </a:r>
            <a:r>
              <a:rPr lang="ja-JP" altLang="en-US" sz="900" dirty="0"/>
              <a:t>　閲覧日：令和</a:t>
            </a:r>
            <a:r>
              <a:rPr lang="en-US" altLang="ja-JP" sz="900" dirty="0"/>
              <a:t>5</a:t>
            </a:r>
            <a:r>
              <a:rPr lang="ja-JP" altLang="en-US" sz="900" dirty="0"/>
              <a:t>年</a:t>
            </a:r>
            <a:r>
              <a:rPr lang="en-US" altLang="ja-JP" sz="900" dirty="0"/>
              <a:t>3</a:t>
            </a:r>
            <a:r>
              <a:rPr lang="ja-JP" altLang="en-US" sz="900" dirty="0"/>
              <a:t>月</a:t>
            </a:r>
            <a:r>
              <a:rPr lang="en-US" altLang="ja-JP" sz="900" dirty="0"/>
              <a:t>1</a:t>
            </a:r>
            <a:r>
              <a:rPr lang="ja-JP" altLang="en-US" sz="900" dirty="0"/>
              <a:t>日</a:t>
            </a:r>
            <a:r>
              <a:rPr lang="ja-JP" altLang="en-US" sz="900" dirty="0">
                <a:solidFill>
                  <a:srgbClr val="000000"/>
                </a:solidFill>
              </a:rPr>
              <a:t>、点線</a:t>
            </a:r>
            <a:r>
              <a:rPr lang="ja-JP" altLang="en-US" sz="900" dirty="0"/>
              <a:t>と吹き出し</a:t>
            </a:r>
            <a:r>
              <a:rPr lang="ja-JP" altLang="en-US" sz="900" dirty="0">
                <a:solidFill>
                  <a:srgbClr val="000000"/>
                </a:solidFill>
              </a:rPr>
              <a:t>は</a:t>
            </a:r>
            <a:r>
              <a:rPr lang="en-US" altLang="ja-JP" sz="900" dirty="0">
                <a:solidFill>
                  <a:srgbClr val="000000"/>
                </a:solidFill>
              </a:rPr>
              <a:t>MRI</a:t>
            </a:r>
            <a:r>
              <a:rPr lang="ja-JP" altLang="en-US" sz="900" dirty="0">
                <a:solidFill>
                  <a:srgbClr val="000000"/>
                </a:solidFill>
              </a:rPr>
              <a:t>追加）</a:t>
            </a:r>
          </a:p>
          <a:p>
            <a:r>
              <a:rPr lang="en-US" altLang="ja-JP" sz="900" dirty="0"/>
              <a:t>※</a:t>
            </a:r>
            <a:r>
              <a:rPr lang="ja-JP" altLang="en-US" sz="900" dirty="0"/>
              <a:t>最新情報は上記ホームページをご確認ください。</a:t>
            </a:r>
            <a:endParaRPr lang="en-US" altLang="ja-JP" sz="900" dirty="0"/>
          </a:p>
        </p:txBody>
      </p:sp>
      <p:sp>
        <p:nvSpPr>
          <p:cNvPr id="9" name="字幕 4">
            <a:extLst>
              <a:ext uri="{FF2B5EF4-FFF2-40B4-BE49-F238E27FC236}">
                <a16:creationId xmlns:a16="http://schemas.microsoft.com/office/drawing/2014/main" id="{17556725-3D33-369F-ACF0-B8FF666BF403}"/>
              </a:ext>
            </a:extLst>
          </p:cNvPr>
          <p:cNvSpPr txBox="1">
            <a:spLocks/>
          </p:cNvSpPr>
          <p:nvPr/>
        </p:nvSpPr>
        <p:spPr>
          <a:xfrm>
            <a:off x="538163" y="713782"/>
            <a:ext cx="9216000" cy="478230"/>
          </a:xfrm>
          <a:prstGeom prst="rect">
            <a:avLst/>
          </a:prstGeom>
        </p:spPr>
        <p:txBody>
          <a:bodyPr vert="horz" wrap="square" lIns="0" tIns="0" rIns="0" bIns="0" rtlCol="0" anchor="b" anchorCtr="0">
            <a:noAutofit/>
          </a:bodyPr>
          <a:lstStyle>
            <a:lvl1pPr marL="0" marR="0" indent="0" algn="l" defTabSz="1007772" rtl="0" eaLnBrk="1" fontAlgn="base" latinLnBrk="0" hangingPunct="1">
              <a:lnSpc>
                <a:spcPct val="110000"/>
              </a:lnSpc>
              <a:spcBef>
                <a:spcPts val="0"/>
              </a:spcBef>
              <a:spcAft>
                <a:spcPts val="0"/>
              </a:spcAft>
              <a:buClr>
                <a:schemeClr val="tx2"/>
              </a:buClr>
              <a:buSzTx/>
              <a:buFont typeface="Wingdings" panose="05000000000000000000" pitchFamily="2" charset="2"/>
              <a:buNone/>
              <a:tabLst/>
              <a:defRPr kumimoji="1" sz="2600" b="1" kern="1200" spc="100" baseline="0">
                <a:solidFill>
                  <a:srgbClr val="003B83"/>
                </a:solidFill>
                <a:latin typeface="+mj-ea"/>
                <a:ea typeface="+mj-ea"/>
                <a:cs typeface="+mn-cs"/>
              </a:defRPr>
            </a:lvl1pPr>
            <a:lvl2pPr marL="360000" marR="0" indent="-180000" algn="l" defTabSz="1007772" rtl="0" eaLnBrk="1" fontAlgn="auto" latinLnBrk="0" hangingPunct="1">
              <a:lnSpc>
                <a:spcPct val="120000"/>
              </a:lnSpc>
              <a:spcBef>
                <a:spcPts val="0"/>
              </a:spcBef>
              <a:spcAft>
                <a:spcPts val="9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9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指定</a:t>
            </a:r>
            <a:r>
              <a:rPr lang="ja-JP" altLang="en-US" dirty="0" smtClean="0"/>
              <a:t>申請</a:t>
            </a:r>
            <a:r>
              <a:rPr lang="ja-JP" altLang="en-US" dirty="0"/>
              <a:t>をするに</a:t>
            </a:r>
            <a:r>
              <a:rPr lang="ja-JP" altLang="en-US" dirty="0" smtClean="0"/>
              <a:t>は</a:t>
            </a:r>
            <a:endParaRPr lang="en-US" altLang="ja-JP" dirty="0" smtClean="0"/>
          </a:p>
        </p:txBody>
      </p:sp>
      <p:sp>
        <p:nvSpPr>
          <p:cNvPr id="11" name="角丸四角形 4"/>
          <p:cNvSpPr txBox="1"/>
          <p:nvPr/>
        </p:nvSpPr>
        <p:spPr>
          <a:xfrm>
            <a:off x="8818349" y="565915"/>
            <a:ext cx="1565624" cy="562279"/>
          </a:xfrm>
          <a:prstGeom prst="rect">
            <a:avLst/>
          </a:prstGeom>
          <a:ln/>
        </p:spPr>
        <p:style>
          <a:lnRef idx="3">
            <a:schemeClr val="lt1"/>
          </a:lnRef>
          <a:fillRef idx="1">
            <a:schemeClr val="accent4"/>
          </a:fillRef>
          <a:effectRef idx="1">
            <a:schemeClr val="accent4"/>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kumimoji="1" lang="ja-JP" altLang="en-US" sz="2400" dirty="0" smtClean="0"/>
              <a:t>共通</a:t>
            </a:r>
            <a:endParaRPr kumimoji="1" lang="ja-JP" altLang="en-US" sz="2400" kern="1200" dirty="0"/>
          </a:p>
        </p:txBody>
      </p:sp>
    </p:spTree>
    <p:extLst>
      <p:ext uri="{BB962C8B-B14F-4D97-AF65-F5344CB8AC3E}">
        <p14:creationId xmlns:p14="http://schemas.microsoft.com/office/powerpoint/2010/main" val="173559029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5">
            <a:extLst>
              <a:ext uri="{FF2B5EF4-FFF2-40B4-BE49-F238E27FC236}">
                <a16:creationId xmlns:a16="http://schemas.microsoft.com/office/drawing/2014/main" id="{E04CBDDB-3D87-16D8-B6EF-05E29F1F709A}"/>
              </a:ext>
            </a:extLst>
          </p:cNvPr>
          <p:cNvSpPr>
            <a:spLocks noGrp="1"/>
          </p:cNvSpPr>
          <p:nvPr>
            <p:ph idx="15"/>
          </p:nvPr>
        </p:nvSpPr>
        <p:spPr>
          <a:xfrm>
            <a:off x="538163" y="1578860"/>
            <a:ext cx="9612001" cy="295466"/>
          </a:xfrm>
        </p:spPr>
        <p:txBody>
          <a:bodyPr>
            <a:spAutoFit/>
          </a:bodyPr>
          <a:lstStyle/>
          <a:p>
            <a:r>
              <a:rPr lang="ja-JP" altLang="en-US" dirty="0" smtClean="0"/>
              <a:t>①編集をクリックし付表情報の入力に進みます。</a:t>
            </a:r>
            <a:endParaRPr lang="ja-JP" altLang="en-US" dirty="0"/>
          </a:p>
        </p:txBody>
      </p:sp>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847055"/>
            <a:ext cx="9216000" cy="378180"/>
          </a:xfrm>
        </p:spPr>
        <p:txBody>
          <a:bodyPr>
            <a:noAutofit/>
          </a:bodyPr>
          <a:lstStyle/>
          <a:p>
            <a:r>
              <a:rPr lang="ja-JP" altLang="en-US" dirty="0" smtClean="0"/>
              <a:t>指定</a:t>
            </a:r>
            <a:r>
              <a:rPr lang="ja-JP" altLang="en-US" dirty="0"/>
              <a:t>申請をするには</a:t>
            </a:r>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ja-JP" altLang="en-US" dirty="0"/>
              <a:t>２</a:t>
            </a:r>
            <a:r>
              <a:rPr lang="en-US" altLang="ja-JP" dirty="0"/>
              <a:t>.</a:t>
            </a:r>
            <a:r>
              <a:rPr lang="ja-JP" altLang="en-US" dirty="0"/>
              <a:t>３</a:t>
            </a:r>
            <a:r>
              <a:rPr lang="en-US" altLang="ja-JP" dirty="0"/>
              <a:t> </a:t>
            </a:r>
            <a:r>
              <a:rPr lang="ja-JP" altLang="en-US" dirty="0" smtClean="0"/>
              <a:t>指定</a:t>
            </a:r>
            <a:r>
              <a:rPr lang="ja-JP" altLang="en-US" dirty="0"/>
              <a:t>申請</a:t>
            </a:r>
            <a:endParaRPr lang="en-US" altLang="ja-JP" dirty="0"/>
          </a:p>
        </p:txBody>
      </p:sp>
      <p:sp>
        <p:nvSpPr>
          <p:cNvPr id="2" name="テキスト プレースホルダー 1">
            <a:extLst>
              <a:ext uri="{FF2B5EF4-FFF2-40B4-BE49-F238E27FC236}">
                <a16:creationId xmlns:a16="http://schemas.microsoft.com/office/drawing/2014/main" id="{62C01794-5E7F-3070-5EA4-530D9739F8C3}"/>
              </a:ext>
            </a:extLst>
          </p:cNvPr>
          <p:cNvSpPr txBox="1">
            <a:spLocks/>
          </p:cNvSpPr>
          <p:nvPr/>
        </p:nvSpPr>
        <p:spPr>
          <a:xfrm>
            <a:off x="538163" y="6808271"/>
            <a:ext cx="9612000" cy="406265"/>
          </a:xfrm>
          <a:prstGeom prst="rect">
            <a:avLst/>
          </a:prstGeom>
        </p:spPr>
        <p:txBody>
          <a:bodyPr vert="horz" wrap="square" lIns="0" tIns="0" rIns="0" bIns="0" rtlCol="0" anchor="b" anchorCtr="0">
            <a:spAutoFit/>
          </a:bodyPr>
          <a:lstStyle>
            <a:lvl1pPr marL="252000" marR="0" indent="-252000" algn="l" defTabSz="1007772" rtl="0" eaLnBrk="1" fontAlgn="ctr" latinLnBrk="0" hangingPunct="1">
              <a:lnSpc>
                <a:spcPct val="110000"/>
              </a:lnSpc>
              <a:spcBef>
                <a:spcPts val="0"/>
              </a:spcBef>
              <a:spcAft>
                <a:spcPts val="0"/>
              </a:spcAft>
              <a:buClr>
                <a:schemeClr val="tx2"/>
              </a:buClr>
              <a:buSzTx/>
              <a:buFont typeface="Wingdings" panose="05000000000000000000" pitchFamily="2" charset="2"/>
              <a:buNone/>
              <a:tabLst/>
              <a:defRPr kumimoji="1" sz="800" b="0" kern="1200" spc="120" baseline="0">
                <a:solidFill>
                  <a:srgbClr val="000000"/>
                </a:solidFill>
                <a:latin typeface="+mn-ea"/>
                <a:ea typeface="+mn-ea"/>
                <a:cs typeface="+mn-cs"/>
              </a:defRPr>
            </a:lvl1pPr>
            <a:lvl2pPr marL="360000" marR="0" indent="-180000" algn="l" defTabSz="1007772" rtl="0" eaLnBrk="1" fontAlgn="auto" latinLnBrk="0" hangingPunct="1">
              <a:lnSpc>
                <a:spcPct val="120000"/>
              </a:lnSpc>
              <a:spcBef>
                <a:spcPts val="0"/>
              </a:spcBef>
              <a:spcAft>
                <a:spcPts val="9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9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出所）電子申請届出システム操作マニュアル（介護施設・事業所向け）</a:t>
            </a:r>
            <a:r>
              <a:rPr lang="en-US" altLang="ja-JP" dirty="0"/>
              <a:t/>
            </a:r>
            <a:br>
              <a:rPr lang="en-US" altLang="ja-JP" dirty="0"/>
            </a:br>
            <a:r>
              <a:rPr lang="ja-JP" altLang="en-US" dirty="0"/>
              <a:t>（</a:t>
            </a:r>
            <a:r>
              <a:rPr lang="en-US" altLang="ja-JP" dirty="0">
                <a:hlinkClick r:id="rId3"/>
              </a:rPr>
              <a:t>https://www.kaigokensaku.mhlw.go.jp/shinsei/pdf/manual_shinsei_1_0.pdf</a:t>
            </a:r>
            <a:r>
              <a:rPr lang="ja-JP" altLang="en-US" dirty="0"/>
              <a:t>　閲覧日：令和</a:t>
            </a:r>
            <a:r>
              <a:rPr lang="en-US" altLang="ja-JP" dirty="0"/>
              <a:t>5</a:t>
            </a:r>
            <a:r>
              <a:rPr lang="ja-JP" altLang="en-US" dirty="0"/>
              <a:t>年</a:t>
            </a:r>
            <a:r>
              <a:rPr lang="en-US" altLang="ja-JP" dirty="0"/>
              <a:t>3</a:t>
            </a:r>
            <a:r>
              <a:rPr lang="ja-JP" altLang="en-US" dirty="0"/>
              <a:t>月</a:t>
            </a:r>
            <a:r>
              <a:rPr lang="en-US" altLang="ja-JP" dirty="0"/>
              <a:t>1</a:t>
            </a:r>
            <a:r>
              <a:rPr lang="ja-JP" altLang="en-US" dirty="0"/>
              <a:t>日</a:t>
            </a:r>
            <a:r>
              <a:rPr lang="ja-JP" altLang="en-US" b="0" i="0" u="none" strike="noStrike" baseline="0" dirty="0">
                <a:solidFill>
                  <a:srgbClr val="000000"/>
                </a:solidFill>
                <a:latin typeface="+mn-lt"/>
              </a:rPr>
              <a:t>、点線</a:t>
            </a:r>
            <a:r>
              <a:rPr lang="ja-JP" altLang="en-US" dirty="0">
                <a:latin typeface="+mn-lt"/>
              </a:rPr>
              <a:t>と吹き出し</a:t>
            </a:r>
            <a:r>
              <a:rPr lang="ja-JP" altLang="en-US" b="0" i="0" u="none" strike="noStrike" baseline="0" dirty="0">
                <a:solidFill>
                  <a:srgbClr val="000000"/>
                </a:solidFill>
                <a:latin typeface="+mn-lt"/>
              </a:rPr>
              <a:t>は</a:t>
            </a:r>
            <a:r>
              <a:rPr lang="en-US" altLang="ja-JP" b="0" i="0" u="none" strike="noStrike" baseline="0" dirty="0">
                <a:solidFill>
                  <a:srgbClr val="000000"/>
                </a:solidFill>
                <a:latin typeface="+mn-lt"/>
              </a:rPr>
              <a:t>MRI</a:t>
            </a:r>
            <a:r>
              <a:rPr lang="ja-JP" altLang="en-US" b="0" i="0" u="none" strike="noStrike" baseline="0" dirty="0">
                <a:solidFill>
                  <a:srgbClr val="000000"/>
                </a:solidFill>
                <a:latin typeface="+mn-lt"/>
              </a:rPr>
              <a:t>追加</a:t>
            </a:r>
            <a:r>
              <a:rPr lang="ja-JP" altLang="en-US" b="0" i="0" u="none" strike="noStrike" baseline="0" dirty="0" smtClean="0">
                <a:solidFill>
                  <a:srgbClr val="000000"/>
                </a:solidFill>
                <a:latin typeface="+mn-lt"/>
              </a:rPr>
              <a:t>）</a:t>
            </a:r>
          </a:p>
          <a:p>
            <a:r>
              <a:rPr lang="en-US" altLang="ja-JP" dirty="0" smtClean="0">
                <a:latin typeface="+mn-lt"/>
              </a:rPr>
              <a:t>※</a:t>
            </a:r>
            <a:r>
              <a:rPr lang="ja-JP" altLang="en-US" dirty="0" smtClean="0">
                <a:latin typeface="+mn-lt"/>
              </a:rPr>
              <a:t>最新情報は上記ホームページをご確認ください。</a:t>
            </a:r>
            <a:endParaRPr lang="en-US" altLang="ja-JP" dirty="0">
              <a:latin typeface="+mn-lt"/>
            </a:endParaRPr>
          </a:p>
        </p:txBody>
      </p:sp>
      <p:pic>
        <p:nvPicPr>
          <p:cNvPr id="3" name="図 2" descr="【素材】02介護事業所向け操作ガイド.pdf - Adobe Acrobat Reader DC (64-bi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4984" y="1874326"/>
            <a:ext cx="8518358" cy="4789238"/>
          </a:xfrm>
          <a:prstGeom prst="rect">
            <a:avLst/>
          </a:prstGeom>
        </p:spPr>
      </p:pic>
      <p:sp>
        <p:nvSpPr>
          <p:cNvPr id="7" name="角丸四角形 4"/>
          <p:cNvSpPr txBox="1"/>
          <p:nvPr/>
        </p:nvSpPr>
        <p:spPr>
          <a:xfrm>
            <a:off x="8862647" y="544482"/>
            <a:ext cx="1565624" cy="562279"/>
          </a:xfrm>
          <a:prstGeom prst="rect">
            <a:avLst/>
          </a:prstGeom>
          <a:ln/>
        </p:spPr>
        <p:style>
          <a:lnRef idx="3">
            <a:schemeClr val="lt1"/>
          </a:lnRef>
          <a:fillRef idx="1">
            <a:schemeClr val="accent4"/>
          </a:fillRef>
          <a:effectRef idx="1">
            <a:schemeClr val="accent4"/>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kumimoji="1" lang="ja-JP" altLang="en-US" sz="2400" dirty="0" smtClean="0"/>
              <a:t>共通</a:t>
            </a:r>
            <a:endParaRPr kumimoji="1" lang="ja-JP" altLang="en-US" sz="2400" kern="1200" dirty="0"/>
          </a:p>
        </p:txBody>
      </p:sp>
    </p:spTree>
    <p:extLst>
      <p:ext uri="{BB962C8B-B14F-4D97-AF65-F5344CB8AC3E}">
        <p14:creationId xmlns:p14="http://schemas.microsoft.com/office/powerpoint/2010/main" val="190935256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5">
            <a:extLst>
              <a:ext uri="{FF2B5EF4-FFF2-40B4-BE49-F238E27FC236}">
                <a16:creationId xmlns:a16="http://schemas.microsoft.com/office/drawing/2014/main" id="{E04CBDDB-3D87-16D8-B6EF-05E29F1F709A}"/>
              </a:ext>
            </a:extLst>
          </p:cNvPr>
          <p:cNvSpPr>
            <a:spLocks noGrp="1"/>
          </p:cNvSpPr>
          <p:nvPr>
            <p:ph idx="15"/>
          </p:nvPr>
        </p:nvSpPr>
        <p:spPr>
          <a:xfrm>
            <a:off x="538163" y="1578860"/>
            <a:ext cx="9612001" cy="295466"/>
          </a:xfrm>
        </p:spPr>
        <p:txBody>
          <a:bodyPr>
            <a:spAutoFit/>
          </a:bodyPr>
          <a:lstStyle/>
          <a:p>
            <a:r>
              <a:rPr lang="ja-JP" altLang="en-US" dirty="0" smtClean="0"/>
              <a:t>②付表情報を入力します。</a:t>
            </a:r>
            <a:endParaRPr lang="ja-JP" altLang="en-US" dirty="0"/>
          </a:p>
        </p:txBody>
      </p:sp>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847055"/>
            <a:ext cx="9216000" cy="378180"/>
          </a:xfrm>
        </p:spPr>
        <p:txBody>
          <a:bodyPr>
            <a:noAutofit/>
          </a:bodyPr>
          <a:lstStyle/>
          <a:p>
            <a:r>
              <a:rPr lang="ja-JP" altLang="en-US" dirty="0" smtClean="0"/>
              <a:t>指定</a:t>
            </a:r>
            <a:r>
              <a:rPr lang="ja-JP" altLang="en-US" dirty="0"/>
              <a:t>申請をするには</a:t>
            </a:r>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ja-JP" altLang="en-US" dirty="0"/>
              <a:t>２</a:t>
            </a:r>
            <a:r>
              <a:rPr lang="en-US" altLang="ja-JP" dirty="0"/>
              <a:t>.</a:t>
            </a:r>
            <a:r>
              <a:rPr lang="ja-JP" altLang="en-US" dirty="0"/>
              <a:t>３</a:t>
            </a:r>
            <a:r>
              <a:rPr lang="en-US" altLang="ja-JP" dirty="0"/>
              <a:t> </a:t>
            </a:r>
            <a:r>
              <a:rPr lang="ja-JP" altLang="en-US" dirty="0" smtClean="0"/>
              <a:t>指定</a:t>
            </a:r>
            <a:r>
              <a:rPr lang="ja-JP" altLang="en-US" dirty="0"/>
              <a:t>申請</a:t>
            </a:r>
            <a:endParaRPr lang="en-US" altLang="ja-JP" dirty="0"/>
          </a:p>
        </p:txBody>
      </p:sp>
      <p:sp>
        <p:nvSpPr>
          <p:cNvPr id="2" name="テキスト プレースホルダー 1">
            <a:extLst>
              <a:ext uri="{FF2B5EF4-FFF2-40B4-BE49-F238E27FC236}">
                <a16:creationId xmlns:a16="http://schemas.microsoft.com/office/drawing/2014/main" id="{62C01794-5E7F-3070-5EA4-530D9739F8C3}"/>
              </a:ext>
            </a:extLst>
          </p:cNvPr>
          <p:cNvSpPr txBox="1">
            <a:spLocks/>
          </p:cNvSpPr>
          <p:nvPr/>
        </p:nvSpPr>
        <p:spPr>
          <a:xfrm>
            <a:off x="538163" y="6808271"/>
            <a:ext cx="9612000" cy="406265"/>
          </a:xfrm>
          <a:prstGeom prst="rect">
            <a:avLst/>
          </a:prstGeom>
        </p:spPr>
        <p:txBody>
          <a:bodyPr vert="horz" wrap="square" lIns="0" tIns="0" rIns="0" bIns="0" rtlCol="0" anchor="b" anchorCtr="0">
            <a:spAutoFit/>
          </a:bodyPr>
          <a:lstStyle>
            <a:lvl1pPr marL="252000" marR="0" indent="-252000" algn="l" defTabSz="1007772" rtl="0" eaLnBrk="1" fontAlgn="ctr" latinLnBrk="0" hangingPunct="1">
              <a:lnSpc>
                <a:spcPct val="110000"/>
              </a:lnSpc>
              <a:spcBef>
                <a:spcPts val="0"/>
              </a:spcBef>
              <a:spcAft>
                <a:spcPts val="0"/>
              </a:spcAft>
              <a:buClr>
                <a:schemeClr val="tx2"/>
              </a:buClr>
              <a:buSzTx/>
              <a:buFont typeface="Wingdings" panose="05000000000000000000" pitchFamily="2" charset="2"/>
              <a:buNone/>
              <a:tabLst/>
              <a:defRPr kumimoji="1" sz="800" b="0" kern="1200" spc="120" baseline="0">
                <a:solidFill>
                  <a:srgbClr val="000000"/>
                </a:solidFill>
                <a:latin typeface="+mn-ea"/>
                <a:ea typeface="+mn-ea"/>
                <a:cs typeface="+mn-cs"/>
              </a:defRPr>
            </a:lvl1pPr>
            <a:lvl2pPr marL="360000" marR="0" indent="-180000" algn="l" defTabSz="1007772" rtl="0" eaLnBrk="1" fontAlgn="auto" latinLnBrk="0" hangingPunct="1">
              <a:lnSpc>
                <a:spcPct val="120000"/>
              </a:lnSpc>
              <a:spcBef>
                <a:spcPts val="0"/>
              </a:spcBef>
              <a:spcAft>
                <a:spcPts val="9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9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出所）電子申請届出システム操作マニュアル（介護施設・事業所向け）</a:t>
            </a:r>
            <a:r>
              <a:rPr lang="en-US" altLang="ja-JP" dirty="0"/>
              <a:t/>
            </a:r>
            <a:br>
              <a:rPr lang="en-US" altLang="ja-JP" dirty="0"/>
            </a:br>
            <a:r>
              <a:rPr lang="ja-JP" altLang="en-US" dirty="0"/>
              <a:t>（</a:t>
            </a:r>
            <a:r>
              <a:rPr lang="en-US" altLang="ja-JP" dirty="0">
                <a:hlinkClick r:id="rId3"/>
              </a:rPr>
              <a:t>https://www.kaigokensaku.mhlw.go.jp/shinsei/pdf/manual_shinsei_1_0.pdf</a:t>
            </a:r>
            <a:r>
              <a:rPr lang="ja-JP" altLang="en-US" dirty="0"/>
              <a:t>　閲覧日：令和</a:t>
            </a:r>
            <a:r>
              <a:rPr lang="en-US" altLang="ja-JP" dirty="0"/>
              <a:t>5</a:t>
            </a:r>
            <a:r>
              <a:rPr lang="ja-JP" altLang="en-US" dirty="0"/>
              <a:t>年</a:t>
            </a:r>
            <a:r>
              <a:rPr lang="en-US" altLang="ja-JP" dirty="0"/>
              <a:t>3</a:t>
            </a:r>
            <a:r>
              <a:rPr lang="ja-JP" altLang="en-US" dirty="0"/>
              <a:t>月</a:t>
            </a:r>
            <a:r>
              <a:rPr lang="en-US" altLang="ja-JP" dirty="0"/>
              <a:t>1</a:t>
            </a:r>
            <a:r>
              <a:rPr lang="ja-JP" altLang="en-US" dirty="0"/>
              <a:t>日</a:t>
            </a:r>
            <a:r>
              <a:rPr lang="ja-JP" altLang="en-US" b="0" i="0" u="none" strike="noStrike" baseline="0" dirty="0">
                <a:solidFill>
                  <a:srgbClr val="000000"/>
                </a:solidFill>
                <a:latin typeface="+mn-lt"/>
              </a:rPr>
              <a:t>、点線</a:t>
            </a:r>
            <a:r>
              <a:rPr lang="ja-JP" altLang="en-US" dirty="0">
                <a:latin typeface="+mn-lt"/>
              </a:rPr>
              <a:t>と吹き出し</a:t>
            </a:r>
            <a:r>
              <a:rPr lang="ja-JP" altLang="en-US" b="0" i="0" u="none" strike="noStrike" baseline="0" dirty="0">
                <a:solidFill>
                  <a:srgbClr val="000000"/>
                </a:solidFill>
                <a:latin typeface="+mn-lt"/>
              </a:rPr>
              <a:t>は</a:t>
            </a:r>
            <a:r>
              <a:rPr lang="en-US" altLang="ja-JP" b="0" i="0" u="none" strike="noStrike" baseline="0" dirty="0">
                <a:solidFill>
                  <a:srgbClr val="000000"/>
                </a:solidFill>
                <a:latin typeface="+mn-lt"/>
              </a:rPr>
              <a:t>MRI</a:t>
            </a:r>
            <a:r>
              <a:rPr lang="ja-JP" altLang="en-US" b="0" i="0" u="none" strike="noStrike" baseline="0" dirty="0">
                <a:solidFill>
                  <a:srgbClr val="000000"/>
                </a:solidFill>
                <a:latin typeface="+mn-lt"/>
              </a:rPr>
              <a:t>追加</a:t>
            </a:r>
            <a:r>
              <a:rPr lang="ja-JP" altLang="en-US" b="0" i="0" u="none" strike="noStrike" baseline="0" dirty="0" smtClean="0">
                <a:solidFill>
                  <a:srgbClr val="000000"/>
                </a:solidFill>
                <a:latin typeface="+mn-lt"/>
              </a:rPr>
              <a:t>）</a:t>
            </a:r>
          </a:p>
          <a:p>
            <a:r>
              <a:rPr lang="en-US" altLang="ja-JP" dirty="0" smtClean="0">
                <a:latin typeface="+mn-lt"/>
              </a:rPr>
              <a:t>※</a:t>
            </a:r>
            <a:r>
              <a:rPr lang="ja-JP" altLang="en-US" dirty="0" smtClean="0">
                <a:latin typeface="+mn-lt"/>
              </a:rPr>
              <a:t>最新情報は上記ホームページをご確認ください。</a:t>
            </a:r>
            <a:endParaRPr lang="en-US" altLang="ja-JP" dirty="0">
              <a:latin typeface="+mn-lt"/>
            </a:endParaRPr>
          </a:p>
        </p:txBody>
      </p:sp>
      <p:pic>
        <p:nvPicPr>
          <p:cNvPr id="3" name="図 2" descr="【素材】02介護事業所向け操作ガイド.pdf - Adobe Acrobat Reader DC (64-bi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6643" y="1928641"/>
            <a:ext cx="8582526" cy="4825315"/>
          </a:xfrm>
          <a:prstGeom prst="rect">
            <a:avLst/>
          </a:prstGeom>
        </p:spPr>
      </p:pic>
      <p:sp>
        <p:nvSpPr>
          <p:cNvPr id="7" name="角丸四角形 4"/>
          <p:cNvSpPr txBox="1"/>
          <p:nvPr/>
        </p:nvSpPr>
        <p:spPr>
          <a:xfrm>
            <a:off x="8862647" y="544482"/>
            <a:ext cx="1565624" cy="562279"/>
          </a:xfrm>
          <a:prstGeom prst="rect">
            <a:avLst/>
          </a:prstGeom>
          <a:ln/>
        </p:spPr>
        <p:style>
          <a:lnRef idx="3">
            <a:schemeClr val="lt1"/>
          </a:lnRef>
          <a:fillRef idx="1">
            <a:schemeClr val="accent4"/>
          </a:fillRef>
          <a:effectRef idx="1">
            <a:schemeClr val="accent4"/>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kumimoji="1" lang="ja-JP" altLang="en-US" sz="2400" dirty="0" smtClean="0"/>
              <a:t>共通</a:t>
            </a:r>
            <a:endParaRPr kumimoji="1" lang="ja-JP" altLang="en-US" sz="2400" kern="1200" dirty="0"/>
          </a:p>
        </p:txBody>
      </p:sp>
    </p:spTree>
    <p:extLst>
      <p:ext uri="{BB962C8B-B14F-4D97-AF65-F5344CB8AC3E}">
        <p14:creationId xmlns:p14="http://schemas.microsoft.com/office/powerpoint/2010/main" val="79217963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5">
            <a:extLst>
              <a:ext uri="{FF2B5EF4-FFF2-40B4-BE49-F238E27FC236}">
                <a16:creationId xmlns:a16="http://schemas.microsoft.com/office/drawing/2014/main" id="{E04CBDDB-3D87-16D8-B6EF-05E29F1F709A}"/>
              </a:ext>
            </a:extLst>
          </p:cNvPr>
          <p:cNvSpPr>
            <a:spLocks noGrp="1"/>
          </p:cNvSpPr>
          <p:nvPr>
            <p:ph idx="15"/>
          </p:nvPr>
        </p:nvSpPr>
        <p:spPr>
          <a:xfrm>
            <a:off x="538162" y="1527808"/>
            <a:ext cx="9612001" cy="295466"/>
          </a:xfrm>
        </p:spPr>
        <p:txBody>
          <a:bodyPr>
            <a:spAutoFit/>
          </a:bodyPr>
          <a:lstStyle/>
          <a:p>
            <a:r>
              <a:rPr lang="ja-JP" altLang="en-US" dirty="0"/>
              <a:t>②</a:t>
            </a:r>
            <a:r>
              <a:rPr lang="ja-JP" altLang="en-US" dirty="0" smtClean="0"/>
              <a:t>必要事項を入力したら、③入力完了をクリックします。</a:t>
            </a:r>
            <a:endParaRPr lang="en-US" altLang="ja-JP" dirty="0" smtClean="0"/>
          </a:p>
        </p:txBody>
      </p:sp>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847055"/>
            <a:ext cx="9216000" cy="378180"/>
          </a:xfrm>
        </p:spPr>
        <p:txBody>
          <a:bodyPr>
            <a:noAutofit/>
          </a:bodyPr>
          <a:lstStyle/>
          <a:p>
            <a:r>
              <a:rPr lang="ja-JP" altLang="en-US" dirty="0" smtClean="0"/>
              <a:t>指定</a:t>
            </a:r>
            <a:r>
              <a:rPr lang="ja-JP" altLang="en-US" dirty="0"/>
              <a:t>申請をするには</a:t>
            </a:r>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ja-JP" altLang="en-US" dirty="0"/>
              <a:t>２</a:t>
            </a:r>
            <a:r>
              <a:rPr lang="en-US" altLang="ja-JP" dirty="0"/>
              <a:t>.</a:t>
            </a:r>
            <a:r>
              <a:rPr lang="ja-JP" altLang="en-US" dirty="0"/>
              <a:t>３</a:t>
            </a:r>
            <a:r>
              <a:rPr lang="en-US" altLang="ja-JP" dirty="0"/>
              <a:t> </a:t>
            </a:r>
            <a:r>
              <a:rPr lang="ja-JP" altLang="en-US" dirty="0" smtClean="0"/>
              <a:t>指定</a:t>
            </a:r>
            <a:r>
              <a:rPr lang="ja-JP" altLang="en-US" dirty="0"/>
              <a:t>申請</a:t>
            </a:r>
            <a:endParaRPr lang="en-US" altLang="ja-JP" dirty="0"/>
          </a:p>
        </p:txBody>
      </p:sp>
      <p:sp>
        <p:nvSpPr>
          <p:cNvPr id="2" name="テキスト プレースホルダー 1">
            <a:extLst>
              <a:ext uri="{FF2B5EF4-FFF2-40B4-BE49-F238E27FC236}">
                <a16:creationId xmlns:a16="http://schemas.microsoft.com/office/drawing/2014/main" id="{62C01794-5E7F-3070-5EA4-530D9739F8C3}"/>
              </a:ext>
            </a:extLst>
          </p:cNvPr>
          <p:cNvSpPr txBox="1">
            <a:spLocks/>
          </p:cNvSpPr>
          <p:nvPr/>
        </p:nvSpPr>
        <p:spPr>
          <a:xfrm>
            <a:off x="538163" y="6808271"/>
            <a:ext cx="9612000" cy="406265"/>
          </a:xfrm>
          <a:prstGeom prst="rect">
            <a:avLst/>
          </a:prstGeom>
        </p:spPr>
        <p:txBody>
          <a:bodyPr vert="horz" wrap="square" lIns="0" tIns="0" rIns="0" bIns="0" rtlCol="0" anchor="b" anchorCtr="0">
            <a:spAutoFit/>
          </a:bodyPr>
          <a:lstStyle>
            <a:lvl1pPr marL="252000" marR="0" indent="-252000" algn="l" defTabSz="1007772" rtl="0" eaLnBrk="1" fontAlgn="ctr" latinLnBrk="0" hangingPunct="1">
              <a:lnSpc>
                <a:spcPct val="110000"/>
              </a:lnSpc>
              <a:spcBef>
                <a:spcPts val="0"/>
              </a:spcBef>
              <a:spcAft>
                <a:spcPts val="0"/>
              </a:spcAft>
              <a:buClr>
                <a:schemeClr val="tx2"/>
              </a:buClr>
              <a:buSzTx/>
              <a:buFont typeface="Wingdings" panose="05000000000000000000" pitchFamily="2" charset="2"/>
              <a:buNone/>
              <a:tabLst/>
              <a:defRPr kumimoji="1" sz="800" b="0" kern="1200" spc="120" baseline="0">
                <a:solidFill>
                  <a:srgbClr val="000000"/>
                </a:solidFill>
                <a:latin typeface="+mn-ea"/>
                <a:ea typeface="+mn-ea"/>
                <a:cs typeface="+mn-cs"/>
              </a:defRPr>
            </a:lvl1pPr>
            <a:lvl2pPr marL="360000" marR="0" indent="-180000" algn="l" defTabSz="1007772" rtl="0" eaLnBrk="1" fontAlgn="auto" latinLnBrk="0" hangingPunct="1">
              <a:lnSpc>
                <a:spcPct val="120000"/>
              </a:lnSpc>
              <a:spcBef>
                <a:spcPts val="0"/>
              </a:spcBef>
              <a:spcAft>
                <a:spcPts val="9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9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出所）電子申請届出システム操作マニュアル（介護施設・事業所向け）</a:t>
            </a:r>
            <a:r>
              <a:rPr lang="en-US" altLang="ja-JP" dirty="0"/>
              <a:t/>
            </a:r>
            <a:br>
              <a:rPr lang="en-US" altLang="ja-JP" dirty="0"/>
            </a:br>
            <a:r>
              <a:rPr lang="ja-JP" altLang="en-US" dirty="0"/>
              <a:t>（</a:t>
            </a:r>
            <a:r>
              <a:rPr lang="en-US" altLang="ja-JP" dirty="0">
                <a:hlinkClick r:id="rId3"/>
              </a:rPr>
              <a:t>https://www.kaigokensaku.mhlw.go.jp/shinsei/pdf/manual_shinsei_1_0.pdf</a:t>
            </a:r>
            <a:r>
              <a:rPr lang="ja-JP" altLang="en-US" dirty="0"/>
              <a:t>　閲覧日：令和</a:t>
            </a:r>
            <a:r>
              <a:rPr lang="en-US" altLang="ja-JP" dirty="0"/>
              <a:t>5</a:t>
            </a:r>
            <a:r>
              <a:rPr lang="ja-JP" altLang="en-US" dirty="0"/>
              <a:t>年</a:t>
            </a:r>
            <a:r>
              <a:rPr lang="en-US" altLang="ja-JP" dirty="0"/>
              <a:t>3</a:t>
            </a:r>
            <a:r>
              <a:rPr lang="ja-JP" altLang="en-US" dirty="0"/>
              <a:t>月</a:t>
            </a:r>
            <a:r>
              <a:rPr lang="en-US" altLang="ja-JP" dirty="0"/>
              <a:t>1</a:t>
            </a:r>
            <a:r>
              <a:rPr lang="ja-JP" altLang="en-US" dirty="0"/>
              <a:t>日</a:t>
            </a:r>
            <a:r>
              <a:rPr lang="ja-JP" altLang="en-US" b="0" i="0" u="none" strike="noStrike" baseline="0" dirty="0">
                <a:solidFill>
                  <a:srgbClr val="000000"/>
                </a:solidFill>
                <a:latin typeface="+mn-lt"/>
              </a:rPr>
              <a:t>、点線</a:t>
            </a:r>
            <a:r>
              <a:rPr lang="ja-JP" altLang="en-US" dirty="0">
                <a:latin typeface="+mn-lt"/>
              </a:rPr>
              <a:t>と吹き出し</a:t>
            </a:r>
            <a:r>
              <a:rPr lang="ja-JP" altLang="en-US" b="0" i="0" u="none" strike="noStrike" baseline="0" dirty="0">
                <a:solidFill>
                  <a:srgbClr val="000000"/>
                </a:solidFill>
                <a:latin typeface="+mn-lt"/>
              </a:rPr>
              <a:t>は</a:t>
            </a:r>
            <a:r>
              <a:rPr lang="en-US" altLang="ja-JP" b="0" i="0" u="none" strike="noStrike" baseline="0" dirty="0">
                <a:solidFill>
                  <a:srgbClr val="000000"/>
                </a:solidFill>
                <a:latin typeface="+mn-lt"/>
              </a:rPr>
              <a:t>MRI</a:t>
            </a:r>
            <a:r>
              <a:rPr lang="ja-JP" altLang="en-US" b="0" i="0" u="none" strike="noStrike" baseline="0" dirty="0">
                <a:solidFill>
                  <a:srgbClr val="000000"/>
                </a:solidFill>
                <a:latin typeface="+mn-lt"/>
              </a:rPr>
              <a:t>追加</a:t>
            </a:r>
            <a:r>
              <a:rPr lang="ja-JP" altLang="en-US" b="0" i="0" u="none" strike="noStrike" baseline="0" dirty="0" smtClean="0">
                <a:solidFill>
                  <a:srgbClr val="000000"/>
                </a:solidFill>
                <a:latin typeface="+mn-lt"/>
              </a:rPr>
              <a:t>）</a:t>
            </a:r>
          </a:p>
          <a:p>
            <a:r>
              <a:rPr lang="en-US" altLang="ja-JP" dirty="0" smtClean="0">
                <a:latin typeface="+mn-lt"/>
              </a:rPr>
              <a:t>※</a:t>
            </a:r>
            <a:r>
              <a:rPr lang="ja-JP" altLang="en-US" dirty="0" smtClean="0">
                <a:latin typeface="+mn-lt"/>
              </a:rPr>
              <a:t>最新情報は上記ホームページをご確認ください。</a:t>
            </a:r>
            <a:endParaRPr lang="en-US" altLang="ja-JP" dirty="0">
              <a:latin typeface="+mn-lt"/>
            </a:endParaRPr>
          </a:p>
        </p:txBody>
      </p:sp>
      <p:pic>
        <p:nvPicPr>
          <p:cNvPr id="8" name="図 7" descr="【素材】02介護事業所向け操作ガイド.pdf - Adobe Acrobat Reader DC (64-bi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9524" y="1940573"/>
            <a:ext cx="8449276" cy="4750398"/>
          </a:xfrm>
          <a:prstGeom prst="rect">
            <a:avLst/>
          </a:prstGeom>
        </p:spPr>
      </p:pic>
      <p:sp>
        <p:nvSpPr>
          <p:cNvPr id="7" name="角丸四角形 4"/>
          <p:cNvSpPr txBox="1"/>
          <p:nvPr/>
        </p:nvSpPr>
        <p:spPr>
          <a:xfrm>
            <a:off x="8862647" y="544482"/>
            <a:ext cx="1565624" cy="562279"/>
          </a:xfrm>
          <a:prstGeom prst="rect">
            <a:avLst/>
          </a:prstGeom>
          <a:ln/>
        </p:spPr>
        <p:style>
          <a:lnRef idx="3">
            <a:schemeClr val="lt1"/>
          </a:lnRef>
          <a:fillRef idx="1">
            <a:schemeClr val="accent4"/>
          </a:fillRef>
          <a:effectRef idx="1">
            <a:schemeClr val="accent4"/>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kumimoji="1" lang="ja-JP" altLang="en-US" sz="2400" dirty="0" smtClean="0"/>
              <a:t>共通</a:t>
            </a:r>
            <a:endParaRPr kumimoji="1" lang="ja-JP" altLang="en-US" sz="2400" kern="1200" dirty="0"/>
          </a:p>
        </p:txBody>
      </p:sp>
    </p:spTree>
    <p:extLst>
      <p:ext uri="{BB962C8B-B14F-4D97-AF65-F5344CB8AC3E}">
        <p14:creationId xmlns:p14="http://schemas.microsoft.com/office/powerpoint/2010/main" val="42756684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5">
            <a:extLst>
              <a:ext uri="{FF2B5EF4-FFF2-40B4-BE49-F238E27FC236}">
                <a16:creationId xmlns:a16="http://schemas.microsoft.com/office/drawing/2014/main" id="{E04CBDDB-3D87-16D8-B6EF-05E29F1F709A}"/>
              </a:ext>
            </a:extLst>
          </p:cNvPr>
          <p:cNvSpPr>
            <a:spLocks noGrp="1"/>
          </p:cNvSpPr>
          <p:nvPr>
            <p:ph idx="15"/>
          </p:nvPr>
        </p:nvSpPr>
        <p:spPr>
          <a:xfrm>
            <a:off x="539904" y="1424069"/>
            <a:ext cx="9612001" cy="590931"/>
          </a:xfrm>
        </p:spPr>
        <p:txBody>
          <a:bodyPr>
            <a:spAutoFit/>
          </a:bodyPr>
          <a:lstStyle/>
          <a:p>
            <a:r>
              <a:rPr lang="ja-JP" altLang="en-US" dirty="0"/>
              <a:t>新規指定申請、変更届出、更新申請、加算に関する届出、他法制度に基づく申請届出などが、</a:t>
            </a:r>
            <a:r>
              <a:rPr lang="en-US" altLang="ja-JP" dirty="0"/>
              <a:t/>
            </a:r>
            <a:br>
              <a:rPr lang="en-US" altLang="ja-JP" dirty="0"/>
            </a:br>
            <a:r>
              <a:rPr lang="ja-JP" altLang="en-US" dirty="0"/>
              <a:t>本システムによる電子申請・届出の対象範囲です。</a:t>
            </a:r>
          </a:p>
        </p:txBody>
      </p:sp>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847055"/>
            <a:ext cx="9216000" cy="378180"/>
          </a:xfrm>
        </p:spPr>
        <p:txBody>
          <a:bodyPr>
            <a:noAutofit/>
          </a:bodyPr>
          <a:lstStyle/>
          <a:p>
            <a:r>
              <a:rPr lang="ja-JP" altLang="en-US" dirty="0"/>
              <a:t>電子申請届出システム上で提出可能な申請・届出の種類</a:t>
            </a:r>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en-US" altLang="ja-JP" dirty="0"/>
              <a:t>0</a:t>
            </a:r>
            <a:r>
              <a:rPr lang="en-US" altLang="ja-JP" dirty="0" smtClean="0"/>
              <a:t>.3 </a:t>
            </a:r>
            <a:r>
              <a:rPr lang="ja-JP" altLang="en-US" dirty="0"/>
              <a:t>電子申請届出システム上で提出可能な申請・届出の種類</a:t>
            </a:r>
          </a:p>
        </p:txBody>
      </p:sp>
      <p:pic>
        <p:nvPicPr>
          <p:cNvPr id="9" name="図 8">
            <a:extLst>
              <a:ext uri="{FF2B5EF4-FFF2-40B4-BE49-F238E27FC236}">
                <a16:creationId xmlns:a16="http://schemas.microsoft.com/office/drawing/2014/main" id="{B4313EA0-52EF-4431-9870-01F32F06D94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2138" t="16367" r="12227" b="8653"/>
          <a:stretch/>
        </p:blipFill>
        <p:spPr>
          <a:xfrm>
            <a:off x="1143241" y="2159456"/>
            <a:ext cx="8009329" cy="4553164"/>
          </a:xfrm>
          <a:prstGeom prst="rect">
            <a:avLst/>
          </a:prstGeom>
          <a:ln>
            <a:solidFill>
              <a:schemeClr val="bg1">
                <a:lumMod val="75000"/>
              </a:schemeClr>
            </a:solidFill>
          </a:ln>
        </p:spPr>
      </p:pic>
      <p:sp>
        <p:nvSpPr>
          <p:cNvPr id="10" name="正方形/長方形 9">
            <a:extLst>
              <a:ext uri="{FF2B5EF4-FFF2-40B4-BE49-F238E27FC236}">
                <a16:creationId xmlns:a16="http://schemas.microsoft.com/office/drawing/2014/main" id="{372DD5F4-2DD3-43E2-8751-EB83A069B00E}"/>
              </a:ext>
            </a:extLst>
          </p:cNvPr>
          <p:cNvSpPr/>
          <p:nvPr/>
        </p:nvSpPr>
        <p:spPr>
          <a:xfrm>
            <a:off x="1431235" y="3779837"/>
            <a:ext cx="1709530" cy="529770"/>
          </a:xfrm>
          <a:prstGeom prst="rect">
            <a:avLst/>
          </a:prstGeom>
          <a:noFill/>
          <a:ln w="19050">
            <a:solidFill>
              <a:schemeClr val="tx2"/>
            </a:solidFill>
            <a:prstDash val="dash"/>
          </a:ln>
        </p:spPr>
        <p:style>
          <a:lnRef idx="2">
            <a:schemeClr val="accent1"/>
          </a:lnRef>
          <a:fillRef idx="1">
            <a:schemeClr val="lt1"/>
          </a:fillRef>
          <a:effectRef idx="0">
            <a:schemeClr val="accent1"/>
          </a:effectRef>
          <a:fontRef idx="minor">
            <a:schemeClr val="dk1"/>
          </a:fontRef>
        </p:style>
        <p:txBody>
          <a:bodyPr lIns="108000" tIns="108000" rIns="108000" bIns="108000" rtlCol="0" anchor="t" anchorCtr="0">
            <a:noAutofit/>
          </a:bodyPr>
          <a:lstStyle/>
          <a:p>
            <a:pPr algn="l">
              <a:lnSpc>
                <a:spcPct val="130000"/>
              </a:lnSpc>
              <a:spcAft>
                <a:spcPts val="900"/>
              </a:spcAft>
            </a:pPr>
            <a:endParaRPr kumimoji="1" lang="ja-JP" altLang="en-US" sz="1200" dirty="0">
              <a:solidFill>
                <a:srgbClr val="000000"/>
              </a:solidFill>
            </a:endParaRPr>
          </a:p>
        </p:txBody>
      </p:sp>
      <p:sp>
        <p:nvSpPr>
          <p:cNvPr id="11" name="正方形/長方形 10">
            <a:extLst>
              <a:ext uri="{FF2B5EF4-FFF2-40B4-BE49-F238E27FC236}">
                <a16:creationId xmlns:a16="http://schemas.microsoft.com/office/drawing/2014/main" id="{8095AEFD-E872-420E-B0C5-6745CD141147}"/>
              </a:ext>
            </a:extLst>
          </p:cNvPr>
          <p:cNvSpPr/>
          <p:nvPr/>
        </p:nvSpPr>
        <p:spPr>
          <a:xfrm>
            <a:off x="1431234" y="4349522"/>
            <a:ext cx="3419061" cy="858582"/>
          </a:xfrm>
          <a:prstGeom prst="rect">
            <a:avLst/>
          </a:prstGeom>
          <a:noFill/>
          <a:ln w="19050">
            <a:solidFill>
              <a:schemeClr val="tx2"/>
            </a:solidFill>
            <a:prstDash val="dash"/>
          </a:ln>
        </p:spPr>
        <p:style>
          <a:lnRef idx="2">
            <a:schemeClr val="accent1"/>
          </a:lnRef>
          <a:fillRef idx="1">
            <a:schemeClr val="lt1"/>
          </a:fillRef>
          <a:effectRef idx="0">
            <a:schemeClr val="accent1"/>
          </a:effectRef>
          <a:fontRef idx="minor">
            <a:schemeClr val="dk1"/>
          </a:fontRef>
        </p:style>
        <p:txBody>
          <a:bodyPr lIns="108000" tIns="108000" rIns="108000" bIns="108000" rtlCol="0" anchor="t" anchorCtr="0">
            <a:noAutofit/>
          </a:bodyPr>
          <a:lstStyle/>
          <a:p>
            <a:pPr algn="l">
              <a:lnSpc>
                <a:spcPct val="130000"/>
              </a:lnSpc>
              <a:spcAft>
                <a:spcPts val="900"/>
              </a:spcAft>
            </a:pPr>
            <a:endParaRPr kumimoji="1" lang="ja-JP" altLang="en-US" sz="1200" dirty="0">
              <a:solidFill>
                <a:srgbClr val="000000"/>
              </a:solidFill>
            </a:endParaRPr>
          </a:p>
        </p:txBody>
      </p:sp>
      <p:sp>
        <p:nvSpPr>
          <p:cNvPr id="12" name="正方形/長方形 11">
            <a:extLst>
              <a:ext uri="{FF2B5EF4-FFF2-40B4-BE49-F238E27FC236}">
                <a16:creationId xmlns:a16="http://schemas.microsoft.com/office/drawing/2014/main" id="{3E795B71-F3DB-4F80-9DFD-D325EA4ACD6F}"/>
              </a:ext>
            </a:extLst>
          </p:cNvPr>
          <p:cNvSpPr/>
          <p:nvPr/>
        </p:nvSpPr>
        <p:spPr>
          <a:xfrm>
            <a:off x="1431234" y="5248019"/>
            <a:ext cx="1709532" cy="524628"/>
          </a:xfrm>
          <a:prstGeom prst="rect">
            <a:avLst/>
          </a:prstGeom>
          <a:noFill/>
          <a:ln w="19050">
            <a:solidFill>
              <a:schemeClr val="tx2"/>
            </a:solidFill>
            <a:prstDash val="dash"/>
          </a:ln>
        </p:spPr>
        <p:style>
          <a:lnRef idx="2">
            <a:schemeClr val="accent1"/>
          </a:lnRef>
          <a:fillRef idx="1">
            <a:schemeClr val="lt1"/>
          </a:fillRef>
          <a:effectRef idx="0">
            <a:schemeClr val="accent1"/>
          </a:effectRef>
          <a:fontRef idx="minor">
            <a:schemeClr val="dk1"/>
          </a:fontRef>
        </p:style>
        <p:txBody>
          <a:bodyPr lIns="108000" tIns="108000" rIns="108000" bIns="108000" rtlCol="0" anchor="t" anchorCtr="0">
            <a:noAutofit/>
          </a:bodyPr>
          <a:lstStyle/>
          <a:p>
            <a:pPr algn="l">
              <a:lnSpc>
                <a:spcPct val="130000"/>
              </a:lnSpc>
              <a:spcAft>
                <a:spcPts val="900"/>
              </a:spcAft>
            </a:pPr>
            <a:endParaRPr kumimoji="1" lang="ja-JP" altLang="en-US" sz="1200" dirty="0">
              <a:solidFill>
                <a:srgbClr val="000000"/>
              </a:solidFill>
            </a:endParaRPr>
          </a:p>
        </p:txBody>
      </p:sp>
      <p:sp>
        <p:nvSpPr>
          <p:cNvPr id="13" name="正方形/長方形 12">
            <a:extLst>
              <a:ext uri="{FF2B5EF4-FFF2-40B4-BE49-F238E27FC236}">
                <a16:creationId xmlns:a16="http://schemas.microsoft.com/office/drawing/2014/main" id="{EBF07CCF-1170-4146-B4DB-02BC081AFF03}"/>
              </a:ext>
            </a:extLst>
          </p:cNvPr>
          <p:cNvSpPr/>
          <p:nvPr/>
        </p:nvSpPr>
        <p:spPr>
          <a:xfrm>
            <a:off x="4962937" y="3784978"/>
            <a:ext cx="3290516" cy="1749129"/>
          </a:xfrm>
          <a:prstGeom prst="rect">
            <a:avLst/>
          </a:prstGeom>
          <a:noFill/>
          <a:ln w="19050">
            <a:solidFill>
              <a:schemeClr val="tx2"/>
            </a:solidFill>
            <a:prstDash val="dash"/>
          </a:ln>
        </p:spPr>
        <p:style>
          <a:lnRef idx="2">
            <a:schemeClr val="accent1"/>
          </a:lnRef>
          <a:fillRef idx="1">
            <a:schemeClr val="lt1"/>
          </a:fillRef>
          <a:effectRef idx="0">
            <a:schemeClr val="accent1"/>
          </a:effectRef>
          <a:fontRef idx="minor">
            <a:schemeClr val="dk1"/>
          </a:fontRef>
        </p:style>
        <p:txBody>
          <a:bodyPr lIns="108000" tIns="108000" rIns="108000" bIns="108000" rtlCol="0" anchor="t" anchorCtr="0">
            <a:noAutofit/>
          </a:bodyPr>
          <a:lstStyle/>
          <a:p>
            <a:pPr algn="l">
              <a:lnSpc>
                <a:spcPct val="130000"/>
              </a:lnSpc>
              <a:spcAft>
                <a:spcPts val="900"/>
              </a:spcAft>
            </a:pPr>
            <a:endParaRPr kumimoji="1" lang="ja-JP" altLang="en-US" sz="1200" dirty="0">
              <a:solidFill>
                <a:srgbClr val="000000"/>
              </a:solidFill>
            </a:endParaRPr>
          </a:p>
        </p:txBody>
      </p:sp>
      <p:sp>
        <p:nvSpPr>
          <p:cNvPr id="15" name="正方形/長方形 14">
            <a:extLst>
              <a:ext uri="{FF2B5EF4-FFF2-40B4-BE49-F238E27FC236}">
                <a16:creationId xmlns:a16="http://schemas.microsoft.com/office/drawing/2014/main" id="{E2252C0E-239B-4560-BA99-F319012463CA}"/>
              </a:ext>
            </a:extLst>
          </p:cNvPr>
          <p:cNvSpPr/>
          <p:nvPr/>
        </p:nvSpPr>
        <p:spPr>
          <a:xfrm>
            <a:off x="4962936" y="6026113"/>
            <a:ext cx="2670315" cy="430345"/>
          </a:xfrm>
          <a:prstGeom prst="rect">
            <a:avLst/>
          </a:prstGeom>
          <a:noFill/>
          <a:ln w="19050">
            <a:solidFill>
              <a:schemeClr val="tx2"/>
            </a:solidFill>
            <a:prstDash val="dash"/>
          </a:ln>
        </p:spPr>
        <p:style>
          <a:lnRef idx="2">
            <a:schemeClr val="accent1"/>
          </a:lnRef>
          <a:fillRef idx="1">
            <a:schemeClr val="lt1"/>
          </a:fillRef>
          <a:effectRef idx="0">
            <a:schemeClr val="accent1"/>
          </a:effectRef>
          <a:fontRef idx="minor">
            <a:schemeClr val="dk1"/>
          </a:fontRef>
        </p:style>
        <p:txBody>
          <a:bodyPr lIns="108000" tIns="108000" rIns="108000" bIns="108000" rtlCol="0" anchor="t" anchorCtr="0">
            <a:noAutofit/>
          </a:bodyPr>
          <a:lstStyle/>
          <a:p>
            <a:pPr algn="l">
              <a:lnSpc>
                <a:spcPct val="130000"/>
              </a:lnSpc>
              <a:spcAft>
                <a:spcPts val="900"/>
              </a:spcAft>
            </a:pPr>
            <a:endParaRPr kumimoji="1" lang="ja-JP" altLang="en-US" sz="1200" dirty="0">
              <a:solidFill>
                <a:srgbClr val="000000"/>
              </a:solidFill>
            </a:endParaRPr>
          </a:p>
        </p:txBody>
      </p:sp>
      <p:sp>
        <p:nvSpPr>
          <p:cNvPr id="16" name="正方形/長方形 15">
            <a:extLst>
              <a:ext uri="{FF2B5EF4-FFF2-40B4-BE49-F238E27FC236}">
                <a16:creationId xmlns:a16="http://schemas.microsoft.com/office/drawing/2014/main" id="{381B3E34-6C03-42AA-8DAE-4549CCF9DB86}"/>
              </a:ext>
            </a:extLst>
          </p:cNvPr>
          <p:cNvSpPr/>
          <p:nvPr/>
        </p:nvSpPr>
        <p:spPr>
          <a:xfrm>
            <a:off x="4962936" y="5566261"/>
            <a:ext cx="2670315" cy="430345"/>
          </a:xfrm>
          <a:prstGeom prst="rect">
            <a:avLst/>
          </a:prstGeom>
          <a:noFill/>
          <a:ln w="19050">
            <a:solidFill>
              <a:schemeClr val="tx2"/>
            </a:solidFill>
            <a:prstDash val="dash"/>
          </a:ln>
        </p:spPr>
        <p:style>
          <a:lnRef idx="2">
            <a:schemeClr val="accent1"/>
          </a:lnRef>
          <a:fillRef idx="1">
            <a:schemeClr val="lt1"/>
          </a:fillRef>
          <a:effectRef idx="0">
            <a:schemeClr val="accent1"/>
          </a:effectRef>
          <a:fontRef idx="minor">
            <a:schemeClr val="dk1"/>
          </a:fontRef>
        </p:style>
        <p:txBody>
          <a:bodyPr lIns="108000" tIns="108000" rIns="108000" bIns="108000" rtlCol="0" anchor="t" anchorCtr="0">
            <a:noAutofit/>
          </a:bodyPr>
          <a:lstStyle/>
          <a:p>
            <a:pPr algn="l">
              <a:lnSpc>
                <a:spcPct val="130000"/>
              </a:lnSpc>
              <a:spcAft>
                <a:spcPts val="900"/>
              </a:spcAft>
            </a:pPr>
            <a:endParaRPr kumimoji="1" lang="ja-JP" altLang="en-US" sz="1200" dirty="0">
              <a:solidFill>
                <a:srgbClr val="000000"/>
              </a:solidFill>
            </a:endParaRPr>
          </a:p>
        </p:txBody>
      </p:sp>
      <p:sp>
        <p:nvSpPr>
          <p:cNvPr id="18" name="吹き出し: 角を丸めた四角形 17">
            <a:extLst>
              <a:ext uri="{FF2B5EF4-FFF2-40B4-BE49-F238E27FC236}">
                <a16:creationId xmlns:a16="http://schemas.microsoft.com/office/drawing/2014/main" id="{FD375093-053C-4769-AAF4-58412DFF0465}"/>
              </a:ext>
            </a:extLst>
          </p:cNvPr>
          <p:cNvSpPr/>
          <p:nvPr/>
        </p:nvSpPr>
        <p:spPr>
          <a:xfrm>
            <a:off x="3253407" y="3769613"/>
            <a:ext cx="1165532" cy="432310"/>
          </a:xfrm>
          <a:prstGeom prst="wedgeRoundRectCallout">
            <a:avLst>
              <a:gd name="adj1" fmla="val -62447"/>
              <a:gd name="adj2" fmla="val 7322"/>
              <a:gd name="adj3" fmla="val 16667"/>
            </a:avLst>
          </a:prstGeom>
          <a:solidFill>
            <a:srgbClr val="003B8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noAutofit/>
          </a:bodyPr>
          <a:lstStyle/>
          <a:p>
            <a:pPr algn="ctr">
              <a:lnSpc>
                <a:spcPct val="130000"/>
              </a:lnSpc>
              <a:spcAft>
                <a:spcPts val="900"/>
              </a:spcAft>
            </a:pPr>
            <a:r>
              <a:rPr kumimoji="1" lang="ja-JP" altLang="en-US" sz="1050" dirty="0">
                <a:solidFill>
                  <a:schemeClr val="bg1"/>
                </a:solidFill>
              </a:rPr>
              <a:t>新規指定申請</a:t>
            </a:r>
          </a:p>
        </p:txBody>
      </p:sp>
      <p:sp>
        <p:nvSpPr>
          <p:cNvPr id="19" name="吹き出し: 角を丸めた四角形 18">
            <a:extLst>
              <a:ext uri="{FF2B5EF4-FFF2-40B4-BE49-F238E27FC236}">
                <a16:creationId xmlns:a16="http://schemas.microsoft.com/office/drawing/2014/main" id="{A72F64CB-B44C-4DFB-A8C6-DE3684FAB8D1}"/>
              </a:ext>
            </a:extLst>
          </p:cNvPr>
          <p:cNvSpPr/>
          <p:nvPr/>
        </p:nvSpPr>
        <p:spPr>
          <a:xfrm>
            <a:off x="3651299" y="4396283"/>
            <a:ext cx="1165532" cy="432310"/>
          </a:xfrm>
          <a:prstGeom prst="wedgeRoundRectCallout">
            <a:avLst>
              <a:gd name="adj1" fmla="val -62447"/>
              <a:gd name="adj2" fmla="val 7322"/>
              <a:gd name="adj3" fmla="val 16667"/>
            </a:avLst>
          </a:prstGeom>
          <a:solidFill>
            <a:srgbClr val="003B8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noAutofit/>
          </a:bodyPr>
          <a:lstStyle/>
          <a:p>
            <a:pPr algn="ctr">
              <a:lnSpc>
                <a:spcPct val="130000"/>
              </a:lnSpc>
              <a:spcAft>
                <a:spcPts val="900"/>
              </a:spcAft>
            </a:pPr>
            <a:r>
              <a:rPr kumimoji="1" lang="ja-JP" altLang="en-US" sz="1050" dirty="0">
                <a:solidFill>
                  <a:schemeClr val="bg1"/>
                </a:solidFill>
              </a:rPr>
              <a:t>変更届出</a:t>
            </a:r>
          </a:p>
        </p:txBody>
      </p:sp>
      <p:sp>
        <p:nvSpPr>
          <p:cNvPr id="20" name="吹き出し: 角を丸めた四角形 19">
            <a:extLst>
              <a:ext uri="{FF2B5EF4-FFF2-40B4-BE49-F238E27FC236}">
                <a16:creationId xmlns:a16="http://schemas.microsoft.com/office/drawing/2014/main" id="{109D601D-4D1A-4893-B25A-122D612F14FD}"/>
              </a:ext>
            </a:extLst>
          </p:cNvPr>
          <p:cNvSpPr/>
          <p:nvPr/>
        </p:nvSpPr>
        <p:spPr>
          <a:xfrm>
            <a:off x="3158317" y="5294178"/>
            <a:ext cx="1165532" cy="432310"/>
          </a:xfrm>
          <a:prstGeom prst="wedgeRoundRectCallout">
            <a:avLst>
              <a:gd name="adj1" fmla="val -62447"/>
              <a:gd name="adj2" fmla="val 7322"/>
              <a:gd name="adj3" fmla="val 16667"/>
            </a:avLst>
          </a:prstGeom>
          <a:solidFill>
            <a:srgbClr val="003B8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noAutofit/>
          </a:bodyPr>
          <a:lstStyle/>
          <a:p>
            <a:pPr algn="ctr">
              <a:lnSpc>
                <a:spcPct val="130000"/>
              </a:lnSpc>
              <a:spcAft>
                <a:spcPts val="900"/>
              </a:spcAft>
            </a:pPr>
            <a:r>
              <a:rPr kumimoji="1" lang="ja-JP" altLang="en-US" sz="1050" dirty="0">
                <a:solidFill>
                  <a:schemeClr val="bg1"/>
                </a:solidFill>
              </a:rPr>
              <a:t>更新申請</a:t>
            </a:r>
          </a:p>
        </p:txBody>
      </p:sp>
      <p:sp>
        <p:nvSpPr>
          <p:cNvPr id="21" name="吹き出し: 角を丸めた四角形 20">
            <a:extLst>
              <a:ext uri="{FF2B5EF4-FFF2-40B4-BE49-F238E27FC236}">
                <a16:creationId xmlns:a16="http://schemas.microsoft.com/office/drawing/2014/main" id="{46D53682-0007-4917-BC18-EA961BB4EFF7}"/>
              </a:ext>
            </a:extLst>
          </p:cNvPr>
          <p:cNvSpPr/>
          <p:nvPr/>
        </p:nvSpPr>
        <p:spPr>
          <a:xfrm>
            <a:off x="8280505" y="3779837"/>
            <a:ext cx="1321623" cy="357114"/>
          </a:xfrm>
          <a:prstGeom prst="wedgeRoundRectCallout">
            <a:avLst>
              <a:gd name="adj1" fmla="val -62447"/>
              <a:gd name="adj2" fmla="val 7322"/>
              <a:gd name="adj3" fmla="val 16667"/>
            </a:avLst>
          </a:prstGeom>
          <a:solidFill>
            <a:srgbClr val="003B8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noAutofit/>
          </a:bodyPr>
          <a:lstStyle/>
          <a:p>
            <a:pPr algn="ctr">
              <a:lnSpc>
                <a:spcPct val="130000"/>
              </a:lnSpc>
              <a:spcAft>
                <a:spcPts val="900"/>
              </a:spcAft>
            </a:pPr>
            <a:r>
              <a:rPr kumimoji="1" lang="ja-JP" altLang="en-US" sz="1050" dirty="0">
                <a:solidFill>
                  <a:schemeClr val="bg1"/>
                </a:solidFill>
              </a:rPr>
              <a:t>その他届出・申請</a:t>
            </a:r>
          </a:p>
        </p:txBody>
      </p:sp>
      <p:sp>
        <p:nvSpPr>
          <p:cNvPr id="22" name="吹き出し: 角を丸めた四角形 21">
            <a:extLst>
              <a:ext uri="{FF2B5EF4-FFF2-40B4-BE49-F238E27FC236}">
                <a16:creationId xmlns:a16="http://schemas.microsoft.com/office/drawing/2014/main" id="{528BB742-2EF5-4776-831C-CC565E4CA2F7}"/>
              </a:ext>
            </a:extLst>
          </p:cNvPr>
          <p:cNvSpPr/>
          <p:nvPr/>
        </p:nvSpPr>
        <p:spPr>
          <a:xfrm>
            <a:off x="7732099" y="5566261"/>
            <a:ext cx="1321623" cy="357114"/>
          </a:xfrm>
          <a:prstGeom prst="wedgeRoundRectCallout">
            <a:avLst>
              <a:gd name="adj1" fmla="val -62447"/>
              <a:gd name="adj2" fmla="val 7322"/>
              <a:gd name="adj3" fmla="val 16667"/>
            </a:avLst>
          </a:prstGeom>
          <a:solidFill>
            <a:srgbClr val="003B8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noAutofit/>
          </a:bodyPr>
          <a:lstStyle/>
          <a:p>
            <a:pPr algn="ctr">
              <a:lnSpc>
                <a:spcPct val="130000"/>
              </a:lnSpc>
              <a:spcAft>
                <a:spcPts val="900"/>
              </a:spcAft>
            </a:pPr>
            <a:r>
              <a:rPr kumimoji="1" lang="ja-JP" altLang="en-US" sz="1050" dirty="0">
                <a:solidFill>
                  <a:schemeClr val="bg1"/>
                </a:solidFill>
              </a:rPr>
              <a:t>加算に関する届出</a:t>
            </a:r>
          </a:p>
        </p:txBody>
      </p:sp>
      <p:sp>
        <p:nvSpPr>
          <p:cNvPr id="23" name="吹き出し: 角を丸めた四角形 22">
            <a:extLst>
              <a:ext uri="{FF2B5EF4-FFF2-40B4-BE49-F238E27FC236}">
                <a16:creationId xmlns:a16="http://schemas.microsoft.com/office/drawing/2014/main" id="{CCCF5B3A-F21F-43FB-BDA7-D757C076361E}"/>
              </a:ext>
            </a:extLst>
          </p:cNvPr>
          <p:cNvSpPr/>
          <p:nvPr/>
        </p:nvSpPr>
        <p:spPr>
          <a:xfrm>
            <a:off x="7732099" y="6042016"/>
            <a:ext cx="1321623" cy="430344"/>
          </a:xfrm>
          <a:prstGeom prst="wedgeRoundRectCallout">
            <a:avLst>
              <a:gd name="adj1" fmla="val -62447"/>
              <a:gd name="adj2" fmla="val 7322"/>
              <a:gd name="adj3" fmla="val 16667"/>
            </a:avLst>
          </a:prstGeom>
          <a:solidFill>
            <a:srgbClr val="003B8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noAutofit/>
          </a:bodyPr>
          <a:lstStyle/>
          <a:p>
            <a:pPr algn="ctr">
              <a:lnSpc>
                <a:spcPct val="130000"/>
              </a:lnSpc>
              <a:spcAft>
                <a:spcPts val="900"/>
              </a:spcAft>
            </a:pPr>
            <a:r>
              <a:rPr kumimoji="1" lang="ja-JP" altLang="en-US" sz="1050" dirty="0">
                <a:solidFill>
                  <a:schemeClr val="bg1"/>
                </a:solidFill>
              </a:rPr>
              <a:t>他法制度に基づく申請届出</a:t>
            </a:r>
          </a:p>
        </p:txBody>
      </p:sp>
      <p:sp>
        <p:nvSpPr>
          <p:cNvPr id="2" name="テキスト プレースホルダー 1">
            <a:extLst>
              <a:ext uri="{FF2B5EF4-FFF2-40B4-BE49-F238E27FC236}">
                <a16:creationId xmlns:a16="http://schemas.microsoft.com/office/drawing/2014/main" id="{62C01794-5E7F-3070-5EA4-530D9739F8C3}"/>
              </a:ext>
            </a:extLst>
          </p:cNvPr>
          <p:cNvSpPr txBox="1">
            <a:spLocks/>
          </p:cNvSpPr>
          <p:nvPr/>
        </p:nvSpPr>
        <p:spPr>
          <a:xfrm>
            <a:off x="538163" y="6808271"/>
            <a:ext cx="9612000" cy="406265"/>
          </a:xfrm>
          <a:prstGeom prst="rect">
            <a:avLst/>
          </a:prstGeom>
        </p:spPr>
        <p:txBody>
          <a:bodyPr vert="horz" wrap="square" lIns="0" tIns="0" rIns="0" bIns="0" rtlCol="0" anchor="b" anchorCtr="0">
            <a:spAutoFit/>
          </a:bodyPr>
          <a:lstStyle>
            <a:lvl1pPr marL="252000" marR="0" indent="-252000" algn="l" defTabSz="1007772" rtl="0" eaLnBrk="1" fontAlgn="ctr" latinLnBrk="0" hangingPunct="1">
              <a:lnSpc>
                <a:spcPct val="110000"/>
              </a:lnSpc>
              <a:spcBef>
                <a:spcPts val="0"/>
              </a:spcBef>
              <a:spcAft>
                <a:spcPts val="0"/>
              </a:spcAft>
              <a:buClr>
                <a:schemeClr val="tx2"/>
              </a:buClr>
              <a:buSzTx/>
              <a:buFont typeface="Wingdings" panose="05000000000000000000" pitchFamily="2" charset="2"/>
              <a:buNone/>
              <a:tabLst/>
              <a:defRPr kumimoji="1" sz="800" b="0" kern="1200" spc="120" baseline="0">
                <a:solidFill>
                  <a:srgbClr val="000000"/>
                </a:solidFill>
                <a:latin typeface="+mn-ea"/>
                <a:ea typeface="+mn-ea"/>
                <a:cs typeface="+mn-cs"/>
              </a:defRPr>
            </a:lvl1pPr>
            <a:lvl2pPr marL="360000" marR="0" indent="-180000" algn="l" defTabSz="1007772" rtl="0" eaLnBrk="1" fontAlgn="auto" latinLnBrk="0" hangingPunct="1">
              <a:lnSpc>
                <a:spcPct val="120000"/>
              </a:lnSpc>
              <a:spcBef>
                <a:spcPts val="0"/>
              </a:spcBef>
              <a:spcAft>
                <a:spcPts val="9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9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出所）電子申請届出システム操作マニュアル（介護施設・事業所向け）</a:t>
            </a:r>
            <a:r>
              <a:rPr lang="en-US" altLang="ja-JP" dirty="0"/>
              <a:t/>
            </a:r>
            <a:br>
              <a:rPr lang="en-US" altLang="ja-JP" dirty="0"/>
            </a:br>
            <a:r>
              <a:rPr lang="ja-JP" altLang="en-US" dirty="0"/>
              <a:t>（</a:t>
            </a:r>
            <a:r>
              <a:rPr lang="en-US" altLang="ja-JP" dirty="0">
                <a:hlinkClick r:id="rId4"/>
              </a:rPr>
              <a:t>https://www.kaigokensaku.mhlw.go.jp/shinsei/pdf/manual_shinsei_1_0.pdf</a:t>
            </a:r>
            <a:r>
              <a:rPr lang="ja-JP" altLang="en-US" dirty="0"/>
              <a:t>　閲覧日：令和</a:t>
            </a:r>
            <a:r>
              <a:rPr lang="en-US" altLang="ja-JP" dirty="0"/>
              <a:t>5</a:t>
            </a:r>
            <a:r>
              <a:rPr lang="ja-JP" altLang="en-US" dirty="0"/>
              <a:t>年</a:t>
            </a:r>
            <a:r>
              <a:rPr lang="en-US" altLang="ja-JP" dirty="0"/>
              <a:t>3</a:t>
            </a:r>
            <a:r>
              <a:rPr lang="ja-JP" altLang="en-US" dirty="0"/>
              <a:t>月</a:t>
            </a:r>
            <a:r>
              <a:rPr lang="en-US" altLang="ja-JP" dirty="0"/>
              <a:t>1</a:t>
            </a:r>
            <a:r>
              <a:rPr lang="ja-JP" altLang="en-US" dirty="0"/>
              <a:t>日</a:t>
            </a:r>
            <a:r>
              <a:rPr lang="ja-JP" altLang="en-US" b="0" i="0" u="none" strike="noStrike" baseline="0" dirty="0">
                <a:solidFill>
                  <a:srgbClr val="000000"/>
                </a:solidFill>
                <a:latin typeface="+mn-lt"/>
              </a:rPr>
              <a:t>、点線</a:t>
            </a:r>
            <a:r>
              <a:rPr lang="ja-JP" altLang="en-US" dirty="0">
                <a:latin typeface="+mn-lt"/>
              </a:rPr>
              <a:t>と吹き出し</a:t>
            </a:r>
            <a:r>
              <a:rPr lang="ja-JP" altLang="en-US" b="0" i="0" u="none" strike="noStrike" baseline="0" dirty="0">
                <a:solidFill>
                  <a:srgbClr val="000000"/>
                </a:solidFill>
                <a:latin typeface="+mn-lt"/>
              </a:rPr>
              <a:t>は</a:t>
            </a:r>
            <a:r>
              <a:rPr lang="en-US" altLang="ja-JP" b="0" i="0" u="none" strike="noStrike" baseline="0" dirty="0">
                <a:solidFill>
                  <a:srgbClr val="000000"/>
                </a:solidFill>
                <a:latin typeface="+mn-lt"/>
              </a:rPr>
              <a:t>MRI</a:t>
            </a:r>
            <a:r>
              <a:rPr lang="ja-JP" altLang="en-US" b="0" i="0" u="none" strike="noStrike" baseline="0" dirty="0">
                <a:solidFill>
                  <a:srgbClr val="000000"/>
                </a:solidFill>
                <a:latin typeface="+mn-lt"/>
              </a:rPr>
              <a:t>追加）</a:t>
            </a:r>
            <a:endParaRPr lang="en-US" altLang="ja-JP" b="0" i="0" u="none" strike="noStrike" baseline="0" dirty="0">
              <a:solidFill>
                <a:srgbClr val="000000"/>
              </a:solidFill>
              <a:latin typeface="+mn-lt"/>
            </a:endParaRPr>
          </a:p>
          <a:p>
            <a:r>
              <a:rPr lang="en-US" altLang="ja-JP" dirty="0">
                <a:latin typeface="+mn-lt"/>
              </a:rPr>
              <a:t>※</a:t>
            </a:r>
            <a:r>
              <a:rPr lang="ja-JP" altLang="en-US" dirty="0">
                <a:latin typeface="+mn-lt"/>
              </a:rPr>
              <a:t>最新情報は上記ホームページをご確認ください。</a:t>
            </a:r>
            <a:endParaRPr lang="en-US" altLang="ja-JP" dirty="0">
              <a:latin typeface="+mn-lt"/>
            </a:endParaRPr>
          </a:p>
        </p:txBody>
      </p:sp>
    </p:spTree>
    <p:extLst>
      <p:ext uri="{BB962C8B-B14F-4D97-AF65-F5344CB8AC3E}">
        <p14:creationId xmlns:p14="http://schemas.microsoft.com/office/powerpoint/2010/main" val="3626257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5">
            <a:extLst>
              <a:ext uri="{FF2B5EF4-FFF2-40B4-BE49-F238E27FC236}">
                <a16:creationId xmlns:a16="http://schemas.microsoft.com/office/drawing/2014/main" id="{E04CBDDB-3D87-16D8-B6EF-05E29F1F709A}"/>
              </a:ext>
            </a:extLst>
          </p:cNvPr>
          <p:cNvSpPr>
            <a:spLocks noGrp="1"/>
          </p:cNvSpPr>
          <p:nvPr>
            <p:ph idx="15"/>
          </p:nvPr>
        </p:nvSpPr>
        <p:spPr>
          <a:xfrm>
            <a:off x="538163" y="1578860"/>
            <a:ext cx="9612001" cy="295466"/>
          </a:xfrm>
        </p:spPr>
        <p:txBody>
          <a:bodyPr>
            <a:spAutoFit/>
          </a:bodyPr>
          <a:lstStyle/>
          <a:p>
            <a:r>
              <a:rPr lang="ja-JP" altLang="en-US" dirty="0" smtClean="0"/>
              <a:t>付表の入力状況が入力済になったら、④次へをクリックします。</a:t>
            </a:r>
            <a:endParaRPr lang="ja-JP" altLang="en-US" dirty="0"/>
          </a:p>
        </p:txBody>
      </p:sp>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847055"/>
            <a:ext cx="9216000" cy="378180"/>
          </a:xfrm>
        </p:spPr>
        <p:txBody>
          <a:bodyPr>
            <a:noAutofit/>
          </a:bodyPr>
          <a:lstStyle/>
          <a:p>
            <a:r>
              <a:rPr lang="ja-JP" altLang="en-US" dirty="0" smtClean="0"/>
              <a:t>指定</a:t>
            </a:r>
            <a:r>
              <a:rPr lang="ja-JP" altLang="en-US" dirty="0"/>
              <a:t>申請をするには</a:t>
            </a:r>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ja-JP" altLang="en-US" dirty="0"/>
              <a:t>２</a:t>
            </a:r>
            <a:r>
              <a:rPr lang="en-US" altLang="ja-JP" dirty="0"/>
              <a:t>.</a:t>
            </a:r>
            <a:r>
              <a:rPr lang="ja-JP" altLang="en-US" dirty="0"/>
              <a:t>３</a:t>
            </a:r>
            <a:r>
              <a:rPr lang="en-US" altLang="ja-JP" dirty="0"/>
              <a:t> </a:t>
            </a:r>
            <a:r>
              <a:rPr lang="ja-JP" altLang="en-US" dirty="0" smtClean="0"/>
              <a:t>指定</a:t>
            </a:r>
            <a:r>
              <a:rPr lang="ja-JP" altLang="en-US" dirty="0"/>
              <a:t>申請</a:t>
            </a:r>
            <a:endParaRPr lang="en-US" altLang="ja-JP" dirty="0"/>
          </a:p>
        </p:txBody>
      </p:sp>
      <p:sp>
        <p:nvSpPr>
          <p:cNvPr id="2" name="テキスト プレースホルダー 1">
            <a:extLst>
              <a:ext uri="{FF2B5EF4-FFF2-40B4-BE49-F238E27FC236}">
                <a16:creationId xmlns:a16="http://schemas.microsoft.com/office/drawing/2014/main" id="{62C01794-5E7F-3070-5EA4-530D9739F8C3}"/>
              </a:ext>
            </a:extLst>
          </p:cNvPr>
          <p:cNvSpPr txBox="1">
            <a:spLocks/>
          </p:cNvSpPr>
          <p:nvPr/>
        </p:nvSpPr>
        <p:spPr>
          <a:xfrm>
            <a:off x="538163" y="6808271"/>
            <a:ext cx="9612000" cy="406265"/>
          </a:xfrm>
          <a:prstGeom prst="rect">
            <a:avLst/>
          </a:prstGeom>
        </p:spPr>
        <p:txBody>
          <a:bodyPr vert="horz" wrap="square" lIns="0" tIns="0" rIns="0" bIns="0" rtlCol="0" anchor="b" anchorCtr="0">
            <a:spAutoFit/>
          </a:bodyPr>
          <a:lstStyle>
            <a:lvl1pPr marL="252000" marR="0" indent="-252000" algn="l" defTabSz="1007772" rtl="0" eaLnBrk="1" fontAlgn="ctr" latinLnBrk="0" hangingPunct="1">
              <a:lnSpc>
                <a:spcPct val="110000"/>
              </a:lnSpc>
              <a:spcBef>
                <a:spcPts val="0"/>
              </a:spcBef>
              <a:spcAft>
                <a:spcPts val="0"/>
              </a:spcAft>
              <a:buClr>
                <a:schemeClr val="tx2"/>
              </a:buClr>
              <a:buSzTx/>
              <a:buFont typeface="Wingdings" panose="05000000000000000000" pitchFamily="2" charset="2"/>
              <a:buNone/>
              <a:tabLst/>
              <a:defRPr kumimoji="1" sz="800" b="0" kern="1200" spc="120" baseline="0">
                <a:solidFill>
                  <a:srgbClr val="000000"/>
                </a:solidFill>
                <a:latin typeface="+mn-ea"/>
                <a:ea typeface="+mn-ea"/>
                <a:cs typeface="+mn-cs"/>
              </a:defRPr>
            </a:lvl1pPr>
            <a:lvl2pPr marL="360000" marR="0" indent="-180000" algn="l" defTabSz="1007772" rtl="0" eaLnBrk="1" fontAlgn="auto" latinLnBrk="0" hangingPunct="1">
              <a:lnSpc>
                <a:spcPct val="120000"/>
              </a:lnSpc>
              <a:spcBef>
                <a:spcPts val="0"/>
              </a:spcBef>
              <a:spcAft>
                <a:spcPts val="9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9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出所）電子申請届出システム操作マニュアル（介護施設・事業所向け）</a:t>
            </a:r>
            <a:r>
              <a:rPr lang="en-US" altLang="ja-JP" dirty="0"/>
              <a:t/>
            </a:r>
            <a:br>
              <a:rPr lang="en-US" altLang="ja-JP" dirty="0"/>
            </a:br>
            <a:r>
              <a:rPr lang="ja-JP" altLang="en-US" dirty="0"/>
              <a:t>（</a:t>
            </a:r>
            <a:r>
              <a:rPr lang="en-US" altLang="ja-JP" dirty="0">
                <a:hlinkClick r:id="rId3"/>
              </a:rPr>
              <a:t>https://www.kaigokensaku.mhlw.go.jp/shinsei/pdf/manual_shinsei_1_0.pdf</a:t>
            </a:r>
            <a:r>
              <a:rPr lang="ja-JP" altLang="en-US" dirty="0"/>
              <a:t>　閲覧日：令和</a:t>
            </a:r>
            <a:r>
              <a:rPr lang="en-US" altLang="ja-JP" dirty="0"/>
              <a:t>5</a:t>
            </a:r>
            <a:r>
              <a:rPr lang="ja-JP" altLang="en-US" dirty="0"/>
              <a:t>年</a:t>
            </a:r>
            <a:r>
              <a:rPr lang="en-US" altLang="ja-JP" dirty="0"/>
              <a:t>3</a:t>
            </a:r>
            <a:r>
              <a:rPr lang="ja-JP" altLang="en-US" dirty="0"/>
              <a:t>月</a:t>
            </a:r>
            <a:r>
              <a:rPr lang="en-US" altLang="ja-JP" dirty="0"/>
              <a:t>1</a:t>
            </a:r>
            <a:r>
              <a:rPr lang="ja-JP" altLang="en-US" dirty="0"/>
              <a:t>日</a:t>
            </a:r>
            <a:r>
              <a:rPr lang="ja-JP" altLang="en-US" b="0" i="0" u="none" strike="noStrike" baseline="0" dirty="0">
                <a:solidFill>
                  <a:srgbClr val="000000"/>
                </a:solidFill>
                <a:latin typeface="+mn-lt"/>
              </a:rPr>
              <a:t>、点線</a:t>
            </a:r>
            <a:r>
              <a:rPr lang="ja-JP" altLang="en-US" dirty="0">
                <a:latin typeface="+mn-lt"/>
              </a:rPr>
              <a:t>と吹き出し</a:t>
            </a:r>
            <a:r>
              <a:rPr lang="ja-JP" altLang="en-US" b="0" i="0" u="none" strike="noStrike" baseline="0" dirty="0">
                <a:solidFill>
                  <a:srgbClr val="000000"/>
                </a:solidFill>
                <a:latin typeface="+mn-lt"/>
              </a:rPr>
              <a:t>は</a:t>
            </a:r>
            <a:r>
              <a:rPr lang="en-US" altLang="ja-JP" b="0" i="0" u="none" strike="noStrike" baseline="0" dirty="0">
                <a:solidFill>
                  <a:srgbClr val="000000"/>
                </a:solidFill>
                <a:latin typeface="+mn-lt"/>
              </a:rPr>
              <a:t>MRI</a:t>
            </a:r>
            <a:r>
              <a:rPr lang="ja-JP" altLang="en-US" b="0" i="0" u="none" strike="noStrike" baseline="0" dirty="0">
                <a:solidFill>
                  <a:srgbClr val="000000"/>
                </a:solidFill>
                <a:latin typeface="+mn-lt"/>
              </a:rPr>
              <a:t>追加</a:t>
            </a:r>
            <a:r>
              <a:rPr lang="ja-JP" altLang="en-US" b="0" i="0" u="none" strike="noStrike" baseline="0" dirty="0" smtClean="0">
                <a:solidFill>
                  <a:srgbClr val="000000"/>
                </a:solidFill>
                <a:latin typeface="+mn-lt"/>
              </a:rPr>
              <a:t>）</a:t>
            </a:r>
          </a:p>
          <a:p>
            <a:r>
              <a:rPr lang="en-US" altLang="ja-JP" dirty="0" smtClean="0">
                <a:latin typeface="+mn-lt"/>
              </a:rPr>
              <a:t>※</a:t>
            </a:r>
            <a:r>
              <a:rPr lang="ja-JP" altLang="en-US" dirty="0" smtClean="0">
                <a:latin typeface="+mn-lt"/>
              </a:rPr>
              <a:t>最新情報は上記ホームページをご確認ください。</a:t>
            </a:r>
            <a:endParaRPr lang="en-US" altLang="ja-JP" dirty="0">
              <a:latin typeface="+mn-lt"/>
            </a:endParaRPr>
          </a:p>
        </p:txBody>
      </p:sp>
      <p:pic>
        <p:nvPicPr>
          <p:cNvPr id="7" name="図 6" descr="【素材】02介護事業所向け操作ガイド.pdf - Adobe Acrobat Reader DC (64-bi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8937" y="1991776"/>
            <a:ext cx="8357937" cy="4699045"/>
          </a:xfrm>
          <a:prstGeom prst="rect">
            <a:avLst/>
          </a:prstGeom>
        </p:spPr>
      </p:pic>
      <p:sp>
        <p:nvSpPr>
          <p:cNvPr id="8" name="角丸四角形 4"/>
          <p:cNvSpPr txBox="1"/>
          <p:nvPr/>
        </p:nvSpPr>
        <p:spPr>
          <a:xfrm>
            <a:off x="8862647" y="544482"/>
            <a:ext cx="1565624" cy="562279"/>
          </a:xfrm>
          <a:prstGeom prst="rect">
            <a:avLst/>
          </a:prstGeom>
          <a:ln/>
        </p:spPr>
        <p:style>
          <a:lnRef idx="3">
            <a:schemeClr val="lt1"/>
          </a:lnRef>
          <a:fillRef idx="1">
            <a:schemeClr val="accent4"/>
          </a:fillRef>
          <a:effectRef idx="1">
            <a:schemeClr val="accent4"/>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kumimoji="1" lang="ja-JP" altLang="en-US" sz="2400" dirty="0" smtClean="0"/>
              <a:t>共通</a:t>
            </a:r>
            <a:endParaRPr kumimoji="1" lang="ja-JP" altLang="en-US" sz="2400" kern="1200" dirty="0"/>
          </a:p>
        </p:txBody>
      </p:sp>
      <p:sp>
        <p:nvSpPr>
          <p:cNvPr id="3" name="正方形/長方形 2"/>
          <p:cNvSpPr/>
          <p:nvPr/>
        </p:nvSpPr>
        <p:spPr>
          <a:xfrm>
            <a:off x="4168549" y="4663844"/>
            <a:ext cx="350875" cy="148856"/>
          </a:xfrm>
          <a:prstGeom prst="rect">
            <a:avLst/>
          </a:prstGeom>
          <a:noFill/>
          <a:ln w="28575"/>
        </p:spPr>
        <p:style>
          <a:lnRef idx="2">
            <a:schemeClr val="accent6"/>
          </a:lnRef>
          <a:fillRef idx="1">
            <a:schemeClr val="lt1"/>
          </a:fillRef>
          <a:effectRef idx="0">
            <a:schemeClr val="accent6"/>
          </a:effectRef>
          <a:fontRef idx="minor">
            <a:schemeClr val="dk1"/>
          </a:fontRef>
        </p:style>
        <p:txBody>
          <a:bodyPr lIns="108000" tIns="108000" rIns="108000" bIns="108000" rtlCol="0" anchor="t" anchorCtr="0">
            <a:noAutofit/>
          </a:bodyPr>
          <a:lstStyle/>
          <a:p>
            <a:pPr algn="l">
              <a:lnSpc>
                <a:spcPct val="130000"/>
              </a:lnSpc>
              <a:spcAft>
                <a:spcPts val="900"/>
              </a:spcAft>
            </a:pPr>
            <a:endParaRPr kumimoji="1" lang="ja-JP" altLang="en-US" sz="1200" dirty="0" smtClean="0">
              <a:solidFill>
                <a:srgbClr val="000000"/>
              </a:solidFill>
            </a:endParaRPr>
          </a:p>
        </p:txBody>
      </p:sp>
    </p:spTree>
    <p:extLst>
      <p:ext uri="{BB962C8B-B14F-4D97-AF65-F5344CB8AC3E}">
        <p14:creationId xmlns:p14="http://schemas.microsoft.com/office/powerpoint/2010/main" val="353711717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5">
            <a:extLst>
              <a:ext uri="{FF2B5EF4-FFF2-40B4-BE49-F238E27FC236}">
                <a16:creationId xmlns:a16="http://schemas.microsoft.com/office/drawing/2014/main" id="{E04CBDDB-3D87-16D8-B6EF-05E29F1F709A}"/>
              </a:ext>
            </a:extLst>
          </p:cNvPr>
          <p:cNvSpPr>
            <a:spLocks noGrp="1"/>
          </p:cNvSpPr>
          <p:nvPr>
            <p:ph idx="15"/>
          </p:nvPr>
        </p:nvSpPr>
        <p:spPr>
          <a:xfrm>
            <a:off x="538163" y="1514864"/>
            <a:ext cx="9612001" cy="667875"/>
          </a:xfrm>
        </p:spPr>
        <p:txBody>
          <a:bodyPr>
            <a:spAutoFit/>
          </a:bodyPr>
          <a:lstStyle/>
          <a:p>
            <a:r>
              <a:rPr lang="ja-JP" altLang="en-US" dirty="0" smtClean="0"/>
              <a:t>①別紙「指定申請書類チェックリスト」を確認しながら、必要な添付書類をアップロードします。</a:t>
            </a:r>
            <a:endParaRPr lang="en-US" altLang="ja-JP" dirty="0" smtClean="0"/>
          </a:p>
          <a:p>
            <a:r>
              <a:rPr lang="ja-JP" altLang="en-US" dirty="0" smtClean="0"/>
              <a:t>アップロード先が不足する場合は、ページ下部にある予備欄にアップロードしてください。</a:t>
            </a:r>
            <a:endParaRPr lang="en-US" altLang="ja-JP" dirty="0" smtClean="0"/>
          </a:p>
        </p:txBody>
      </p:sp>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847055"/>
            <a:ext cx="9216000" cy="378180"/>
          </a:xfrm>
        </p:spPr>
        <p:txBody>
          <a:bodyPr>
            <a:noAutofit/>
          </a:bodyPr>
          <a:lstStyle/>
          <a:p>
            <a:r>
              <a:rPr lang="ja-JP" altLang="en-US" dirty="0" smtClean="0"/>
              <a:t>指定</a:t>
            </a:r>
            <a:r>
              <a:rPr lang="ja-JP" altLang="en-US" dirty="0"/>
              <a:t>申請をするには</a:t>
            </a:r>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ja-JP" altLang="en-US" dirty="0"/>
              <a:t>２</a:t>
            </a:r>
            <a:r>
              <a:rPr lang="en-US" altLang="ja-JP" dirty="0"/>
              <a:t>.</a:t>
            </a:r>
            <a:r>
              <a:rPr lang="ja-JP" altLang="en-US" dirty="0"/>
              <a:t>３</a:t>
            </a:r>
            <a:r>
              <a:rPr lang="en-US" altLang="ja-JP" dirty="0"/>
              <a:t> </a:t>
            </a:r>
            <a:r>
              <a:rPr lang="ja-JP" altLang="en-US" dirty="0" smtClean="0"/>
              <a:t>指定</a:t>
            </a:r>
            <a:r>
              <a:rPr lang="ja-JP" altLang="en-US" dirty="0"/>
              <a:t>申請</a:t>
            </a:r>
            <a:endParaRPr lang="en-US" altLang="ja-JP" dirty="0"/>
          </a:p>
        </p:txBody>
      </p:sp>
      <p:sp>
        <p:nvSpPr>
          <p:cNvPr id="2" name="テキスト プレースホルダー 1">
            <a:extLst>
              <a:ext uri="{FF2B5EF4-FFF2-40B4-BE49-F238E27FC236}">
                <a16:creationId xmlns:a16="http://schemas.microsoft.com/office/drawing/2014/main" id="{62C01794-5E7F-3070-5EA4-530D9739F8C3}"/>
              </a:ext>
            </a:extLst>
          </p:cNvPr>
          <p:cNvSpPr txBox="1">
            <a:spLocks/>
          </p:cNvSpPr>
          <p:nvPr/>
        </p:nvSpPr>
        <p:spPr>
          <a:xfrm>
            <a:off x="538163" y="6808271"/>
            <a:ext cx="9612000" cy="406265"/>
          </a:xfrm>
          <a:prstGeom prst="rect">
            <a:avLst/>
          </a:prstGeom>
        </p:spPr>
        <p:txBody>
          <a:bodyPr vert="horz" wrap="square" lIns="0" tIns="0" rIns="0" bIns="0" rtlCol="0" anchor="b" anchorCtr="0">
            <a:spAutoFit/>
          </a:bodyPr>
          <a:lstStyle>
            <a:lvl1pPr marL="252000" marR="0" indent="-252000" algn="l" defTabSz="1007772" rtl="0" eaLnBrk="1" fontAlgn="ctr" latinLnBrk="0" hangingPunct="1">
              <a:lnSpc>
                <a:spcPct val="110000"/>
              </a:lnSpc>
              <a:spcBef>
                <a:spcPts val="0"/>
              </a:spcBef>
              <a:spcAft>
                <a:spcPts val="0"/>
              </a:spcAft>
              <a:buClr>
                <a:schemeClr val="tx2"/>
              </a:buClr>
              <a:buSzTx/>
              <a:buFont typeface="Wingdings" panose="05000000000000000000" pitchFamily="2" charset="2"/>
              <a:buNone/>
              <a:tabLst/>
              <a:defRPr kumimoji="1" sz="800" b="0" kern="1200" spc="120" baseline="0">
                <a:solidFill>
                  <a:srgbClr val="000000"/>
                </a:solidFill>
                <a:latin typeface="+mn-ea"/>
                <a:ea typeface="+mn-ea"/>
                <a:cs typeface="+mn-cs"/>
              </a:defRPr>
            </a:lvl1pPr>
            <a:lvl2pPr marL="360000" marR="0" indent="-180000" algn="l" defTabSz="1007772" rtl="0" eaLnBrk="1" fontAlgn="auto" latinLnBrk="0" hangingPunct="1">
              <a:lnSpc>
                <a:spcPct val="120000"/>
              </a:lnSpc>
              <a:spcBef>
                <a:spcPts val="0"/>
              </a:spcBef>
              <a:spcAft>
                <a:spcPts val="9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9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出所）電子申請届出システム操作マニュアル（介護施設・事業所向け）</a:t>
            </a:r>
            <a:r>
              <a:rPr lang="en-US" altLang="ja-JP" dirty="0"/>
              <a:t/>
            </a:r>
            <a:br>
              <a:rPr lang="en-US" altLang="ja-JP" dirty="0"/>
            </a:br>
            <a:r>
              <a:rPr lang="ja-JP" altLang="en-US" dirty="0"/>
              <a:t>（</a:t>
            </a:r>
            <a:r>
              <a:rPr lang="en-US" altLang="ja-JP" dirty="0">
                <a:hlinkClick r:id="rId3"/>
              </a:rPr>
              <a:t>https://www.kaigokensaku.mhlw.go.jp/shinsei/pdf/manual_shinsei_1_0.pdf</a:t>
            </a:r>
            <a:r>
              <a:rPr lang="ja-JP" altLang="en-US" dirty="0"/>
              <a:t>　閲覧日：令和</a:t>
            </a:r>
            <a:r>
              <a:rPr lang="en-US" altLang="ja-JP" dirty="0"/>
              <a:t>5</a:t>
            </a:r>
            <a:r>
              <a:rPr lang="ja-JP" altLang="en-US" dirty="0"/>
              <a:t>年</a:t>
            </a:r>
            <a:r>
              <a:rPr lang="en-US" altLang="ja-JP" dirty="0"/>
              <a:t>3</a:t>
            </a:r>
            <a:r>
              <a:rPr lang="ja-JP" altLang="en-US" dirty="0"/>
              <a:t>月</a:t>
            </a:r>
            <a:r>
              <a:rPr lang="en-US" altLang="ja-JP" dirty="0"/>
              <a:t>1</a:t>
            </a:r>
            <a:r>
              <a:rPr lang="ja-JP" altLang="en-US" dirty="0"/>
              <a:t>日</a:t>
            </a:r>
            <a:r>
              <a:rPr lang="ja-JP" altLang="en-US" b="0" i="0" u="none" strike="noStrike" baseline="0" dirty="0">
                <a:solidFill>
                  <a:srgbClr val="000000"/>
                </a:solidFill>
                <a:latin typeface="+mn-lt"/>
              </a:rPr>
              <a:t>、点線</a:t>
            </a:r>
            <a:r>
              <a:rPr lang="ja-JP" altLang="en-US" dirty="0">
                <a:latin typeface="+mn-lt"/>
              </a:rPr>
              <a:t>と吹き出し</a:t>
            </a:r>
            <a:r>
              <a:rPr lang="ja-JP" altLang="en-US" b="0" i="0" u="none" strike="noStrike" baseline="0" dirty="0">
                <a:solidFill>
                  <a:srgbClr val="000000"/>
                </a:solidFill>
                <a:latin typeface="+mn-lt"/>
              </a:rPr>
              <a:t>は</a:t>
            </a:r>
            <a:r>
              <a:rPr lang="en-US" altLang="ja-JP" b="0" i="0" u="none" strike="noStrike" baseline="0" dirty="0">
                <a:solidFill>
                  <a:srgbClr val="000000"/>
                </a:solidFill>
                <a:latin typeface="+mn-lt"/>
              </a:rPr>
              <a:t>MRI</a:t>
            </a:r>
            <a:r>
              <a:rPr lang="ja-JP" altLang="en-US" b="0" i="0" u="none" strike="noStrike" baseline="0" dirty="0">
                <a:solidFill>
                  <a:srgbClr val="000000"/>
                </a:solidFill>
                <a:latin typeface="+mn-lt"/>
              </a:rPr>
              <a:t>追加</a:t>
            </a:r>
            <a:r>
              <a:rPr lang="ja-JP" altLang="en-US" b="0" i="0" u="none" strike="noStrike" baseline="0" dirty="0" smtClean="0">
                <a:solidFill>
                  <a:srgbClr val="000000"/>
                </a:solidFill>
                <a:latin typeface="+mn-lt"/>
              </a:rPr>
              <a:t>）</a:t>
            </a:r>
          </a:p>
          <a:p>
            <a:r>
              <a:rPr lang="en-US" altLang="ja-JP" dirty="0" smtClean="0">
                <a:latin typeface="+mn-lt"/>
              </a:rPr>
              <a:t>※</a:t>
            </a:r>
            <a:r>
              <a:rPr lang="ja-JP" altLang="en-US" dirty="0" smtClean="0">
                <a:latin typeface="+mn-lt"/>
              </a:rPr>
              <a:t>最新情報は上記ホームページをご確認ください。</a:t>
            </a:r>
            <a:endParaRPr lang="en-US" altLang="ja-JP" dirty="0">
              <a:latin typeface="+mn-lt"/>
            </a:endParaRPr>
          </a:p>
        </p:txBody>
      </p:sp>
      <p:pic>
        <p:nvPicPr>
          <p:cNvPr id="7" name="図 6" descr="【素材】02介護事業所向け操作ガイド.pdf - Adobe Acrobat Reader DC (64-bit)"/>
          <p:cNvPicPr>
            <a:picLocks noChangeAspect="1"/>
          </p:cNvPicPr>
          <p:nvPr/>
        </p:nvPicPr>
        <p:blipFill rotWithShape="1">
          <a:blip r:embed="rId4" cstate="email">
            <a:extLst>
              <a:ext uri="{28A0092B-C50C-407E-A947-70E740481C1C}">
                <a14:useLocalDpi xmlns:a14="http://schemas.microsoft.com/office/drawing/2010/main"/>
              </a:ext>
            </a:extLst>
          </a:blip>
          <a:srcRect t="-666" b="6129"/>
          <a:stretch/>
        </p:blipFill>
        <p:spPr>
          <a:xfrm>
            <a:off x="864664" y="2255067"/>
            <a:ext cx="8566484" cy="4553204"/>
          </a:xfrm>
          <a:prstGeom prst="rect">
            <a:avLst/>
          </a:prstGeom>
        </p:spPr>
      </p:pic>
      <p:sp>
        <p:nvSpPr>
          <p:cNvPr id="8" name="テキスト ボックス 7"/>
          <p:cNvSpPr txBox="1"/>
          <p:nvPr/>
        </p:nvSpPr>
        <p:spPr>
          <a:xfrm>
            <a:off x="6338607" y="5961129"/>
            <a:ext cx="2657976" cy="375487"/>
          </a:xfrm>
          <a:prstGeom prst="rect">
            <a:avLst/>
          </a:prstGeom>
          <a:solidFill>
            <a:schemeClr val="bg1"/>
          </a:solidFill>
        </p:spPr>
        <p:txBody>
          <a:bodyPr wrap="square" lIns="0" tIns="0" rIns="0" bIns="0" rtlCol="0">
            <a:spAutoFit/>
          </a:bodyPr>
          <a:lstStyle/>
          <a:p>
            <a:pPr algn="l" defTabSz="1007772" fontAlgn="ctr">
              <a:lnSpc>
                <a:spcPct val="130000"/>
              </a:lnSpc>
              <a:spcAft>
                <a:spcPts val="900"/>
              </a:spcAft>
              <a:buClr>
                <a:srgbClr val="000000"/>
              </a:buClr>
            </a:pPr>
            <a:r>
              <a:rPr kumimoji="1" lang="en-US" altLang="ja-JP" sz="1200" dirty="0" smtClean="0">
                <a:solidFill>
                  <a:srgbClr val="FF0000"/>
                </a:solidFill>
                <a:latin typeface="メイリオ" panose="020B0604030504040204" pitchFamily="50" charset="-128"/>
                <a:ea typeface="メイリオ" panose="020B0604030504040204" pitchFamily="50" charset="-128"/>
              </a:rPr>
              <a:t>※</a:t>
            </a:r>
            <a:r>
              <a:rPr kumimoji="1" lang="ja-JP" altLang="en-US" sz="1200" dirty="0" smtClean="0">
                <a:solidFill>
                  <a:schemeClr val="tx1">
                    <a:lumMod val="65000"/>
                    <a:lumOff val="35000"/>
                  </a:schemeClr>
                </a:solidFill>
                <a:latin typeface="メイリオ" panose="020B0604030504040204" pitchFamily="50" charset="-128"/>
                <a:ea typeface="メイリオ" panose="020B0604030504040204" pitchFamily="50" charset="-128"/>
              </a:rPr>
              <a:t>印は必須となる添付書類です。</a:t>
            </a:r>
            <a:endParaRPr kumimoji="1" lang="en-US" altLang="ja-JP" sz="1200" dirty="0" smtClean="0">
              <a:solidFill>
                <a:schemeClr val="tx1">
                  <a:lumMod val="65000"/>
                  <a:lumOff val="35000"/>
                </a:schemeClr>
              </a:solidFill>
              <a:latin typeface="メイリオ" panose="020B0604030504040204" pitchFamily="50" charset="-128"/>
              <a:ea typeface="メイリオ" panose="020B0604030504040204" pitchFamily="50" charset="-128"/>
            </a:endParaRPr>
          </a:p>
          <a:p>
            <a:pPr algn="l" defTabSz="1007772" fontAlgn="ctr">
              <a:lnSpc>
                <a:spcPct val="130000"/>
              </a:lnSpc>
              <a:spcAft>
                <a:spcPts val="900"/>
              </a:spcAft>
              <a:buClr>
                <a:srgbClr val="000000"/>
              </a:buClr>
            </a:pPr>
            <a:endParaRPr kumimoji="1" lang="ja-JP" altLang="en-US" sz="100" dirty="0" smtClean="0">
              <a:solidFill>
                <a:srgbClr val="000000"/>
              </a:solidFill>
            </a:endParaRPr>
          </a:p>
        </p:txBody>
      </p:sp>
      <p:sp>
        <p:nvSpPr>
          <p:cNvPr id="9" name="角丸四角形 4"/>
          <p:cNvSpPr txBox="1"/>
          <p:nvPr/>
        </p:nvSpPr>
        <p:spPr>
          <a:xfrm>
            <a:off x="8862647" y="544482"/>
            <a:ext cx="1565624" cy="562279"/>
          </a:xfrm>
          <a:prstGeom prst="rect">
            <a:avLst/>
          </a:prstGeom>
          <a:ln/>
        </p:spPr>
        <p:style>
          <a:lnRef idx="3">
            <a:schemeClr val="lt1"/>
          </a:lnRef>
          <a:fillRef idx="1">
            <a:schemeClr val="accent4"/>
          </a:fillRef>
          <a:effectRef idx="1">
            <a:schemeClr val="accent4"/>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kumimoji="1" lang="ja-JP" altLang="en-US" sz="2400" dirty="0" smtClean="0"/>
              <a:t>共通</a:t>
            </a:r>
            <a:endParaRPr kumimoji="1" lang="ja-JP" altLang="en-US" sz="2400" kern="1200" dirty="0"/>
          </a:p>
        </p:txBody>
      </p:sp>
    </p:spTree>
    <p:extLst>
      <p:ext uri="{BB962C8B-B14F-4D97-AF65-F5344CB8AC3E}">
        <p14:creationId xmlns:p14="http://schemas.microsoft.com/office/powerpoint/2010/main" val="283330728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847055"/>
            <a:ext cx="9216000" cy="378180"/>
          </a:xfrm>
        </p:spPr>
        <p:txBody>
          <a:bodyPr>
            <a:noAutofit/>
          </a:bodyPr>
          <a:lstStyle/>
          <a:p>
            <a:r>
              <a:rPr lang="en-US" altLang="ja-JP" dirty="0" smtClean="0"/>
              <a:t>【</a:t>
            </a:r>
            <a:r>
              <a:rPr lang="ja-JP" altLang="en-US" dirty="0" smtClean="0"/>
              <a:t>参考</a:t>
            </a:r>
            <a:r>
              <a:rPr lang="en-US" altLang="ja-JP" dirty="0" smtClean="0"/>
              <a:t>】</a:t>
            </a:r>
            <a:r>
              <a:rPr lang="ja-JP" altLang="en-US" dirty="0"/>
              <a:t>指定</a:t>
            </a:r>
            <a:r>
              <a:rPr lang="ja-JP" altLang="en-US" dirty="0" smtClean="0"/>
              <a:t>申請書類チェックリスト</a:t>
            </a:r>
            <a:endParaRPr lang="ja-JP" altLang="en-US" dirty="0"/>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ja-JP" altLang="en-US" dirty="0"/>
              <a:t>２</a:t>
            </a:r>
            <a:r>
              <a:rPr lang="en-US" altLang="ja-JP" dirty="0" smtClean="0"/>
              <a:t>.</a:t>
            </a:r>
            <a:r>
              <a:rPr lang="ja-JP" altLang="en-US" dirty="0"/>
              <a:t>３</a:t>
            </a:r>
            <a:r>
              <a:rPr lang="en-US" altLang="ja-JP" dirty="0" smtClean="0"/>
              <a:t> </a:t>
            </a:r>
            <a:r>
              <a:rPr lang="ja-JP" altLang="en-US" dirty="0" smtClean="0"/>
              <a:t>指定申請</a:t>
            </a:r>
            <a:endParaRPr lang="en-US" altLang="ja-JP" dirty="0"/>
          </a:p>
        </p:txBody>
      </p:sp>
      <p:sp>
        <p:nvSpPr>
          <p:cNvPr id="13" name="コンテンツ プレースホルダー 12"/>
          <p:cNvSpPr>
            <a:spLocks noGrp="1"/>
          </p:cNvSpPr>
          <p:nvPr>
            <p:ph idx="15"/>
          </p:nvPr>
        </p:nvSpPr>
        <p:spPr>
          <a:xfrm>
            <a:off x="538163" y="1422185"/>
            <a:ext cx="9612001" cy="1258806"/>
          </a:xfrm>
        </p:spPr>
        <p:txBody>
          <a:bodyPr/>
          <a:lstStyle/>
          <a:p>
            <a:r>
              <a:rPr lang="ja-JP" altLang="en-US" dirty="0" smtClean="0"/>
              <a:t>指定申請書類チェックリストは浜松市</a:t>
            </a:r>
            <a:r>
              <a:rPr lang="en-US" altLang="ja-JP" dirty="0" smtClean="0"/>
              <a:t>HP</a:t>
            </a:r>
            <a:r>
              <a:rPr lang="ja-JP" altLang="en-US" dirty="0" smtClean="0"/>
              <a:t>の下記リンク先からダウンロードしてください。「</a:t>
            </a:r>
            <a:r>
              <a:rPr lang="en-US" altLang="ja-JP" dirty="0" smtClean="0">
                <a:hlinkClick r:id="rId3"/>
              </a:rPr>
              <a:t>https://www.city.Hamamatsu.shizuoka.jp/kaigo/welfare/caresp/sns-cklst.html</a:t>
            </a:r>
            <a:r>
              <a:rPr lang="ja-JP" altLang="en-US" dirty="0" smtClean="0"/>
              <a:t>」</a:t>
            </a:r>
            <a:endParaRPr lang="en-US" altLang="ja-JP" dirty="0"/>
          </a:p>
          <a:p>
            <a:r>
              <a:rPr lang="en-US" altLang="ja-JP" dirty="0" smtClean="0"/>
              <a:t>※</a:t>
            </a:r>
            <a:r>
              <a:rPr lang="ja-JP" altLang="en-US" dirty="0"/>
              <a:t>表示されて</a:t>
            </a:r>
            <a:r>
              <a:rPr lang="ja-JP" altLang="en-US" dirty="0" smtClean="0"/>
              <a:t>いる画像は令和６年１月時点のものです。</a:t>
            </a:r>
            <a:r>
              <a:rPr lang="ja-JP" altLang="en-US" dirty="0"/>
              <a:t>必ず</a:t>
            </a:r>
            <a:r>
              <a:rPr lang="en-US" altLang="ja-JP" dirty="0" smtClean="0"/>
              <a:t>HP</a:t>
            </a:r>
            <a:r>
              <a:rPr lang="ja-JP" altLang="en-US" dirty="0" smtClean="0"/>
              <a:t>で最新版を確認してください。</a:t>
            </a:r>
            <a:endParaRPr lang="ja-JP" altLang="en-US" dirty="0"/>
          </a:p>
        </p:txBody>
      </p:sp>
      <p:pic>
        <p:nvPicPr>
          <p:cNvPr id="14" name="図 13"/>
          <p:cNvPicPr>
            <a:picLocks noChangeAspect="1"/>
          </p:cNvPicPr>
          <p:nvPr/>
        </p:nvPicPr>
        <p:blipFill rotWithShape="1">
          <a:blip r:embed="rId4" cstate="email">
            <a:extLst>
              <a:ext uri="{28A0092B-C50C-407E-A947-70E740481C1C}">
                <a14:useLocalDpi xmlns:a14="http://schemas.microsoft.com/office/drawing/2010/main"/>
              </a:ext>
            </a:extLst>
          </a:blip>
          <a:srcRect b="35818"/>
          <a:stretch/>
        </p:blipFill>
        <p:spPr>
          <a:xfrm>
            <a:off x="1330547" y="2877941"/>
            <a:ext cx="7645138" cy="4326347"/>
          </a:xfrm>
          <a:prstGeom prst="rect">
            <a:avLst/>
          </a:prstGeom>
          <a:ln>
            <a:solidFill>
              <a:schemeClr val="tx1"/>
            </a:solidFill>
          </a:ln>
        </p:spPr>
      </p:pic>
    </p:spTree>
    <p:extLst>
      <p:ext uri="{BB962C8B-B14F-4D97-AF65-F5344CB8AC3E}">
        <p14:creationId xmlns:p14="http://schemas.microsoft.com/office/powerpoint/2010/main" val="28685617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5">
            <a:extLst>
              <a:ext uri="{FF2B5EF4-FFF2-40B4-BE49-F238E27FC236}">
                <a16:creationId xmlns:a16="http://schemas.microsoft.com/office/drawing/2014/main" id="{E04CBDDB-3D87-16D8-B6EF-05E29F1F709A}"/>
              </a:ext>
            </a:extLst>
          </p:cNvPr>
          <p:cNvSpPr>
            <a:spLocks noGrp="1"/>
          </p:cNvSpPr>
          <p:nvPr>
            <p:ph idx="15"/>
          </p:nvPr>
        </p:nvSpPr>
        <p:spPr>
          <a:xfrm>
            <a:off x="666500" y="1431933"/>
            <a:ext cx="9612001" cy="886397"/>
          </a:xfrm>
        </p:spPr>
        <p:txBody>
          <a:bodyPr>
            <a:spAutoFit/>
          </a:bodyPr>
          <a:lstStyle/>
          <a:p>
            <a:r>
              <a:rPr lang="ja-JP" altLang="en-US" dirty="0" smtClean="0">
                <a:solidFill>
                  <a:schemeClr val="accent6"/>
                </a:solidFill>
              </a:rPr>
              <a:t>新規指定</a:t>
            </a:r>
            <a:r>
              <a:rPr lang="ja-JP" altLang="en-US" dirty="0" smtClean="0"/>
              <a:t>申請の場合は、②加算に</a:t>
            </a:r>
            <a:r>
              <a:rPr lang="ja-JP" altLang="en-US" dirty="0"/>
              <a:t>関する</a:t>
            </a:r>
            <a:r>
              <a:rPr lang="ja-JP" altLang="en-US" dirty="0" smtClean="0"/>
              <a:t>届出書類をアップロードします。別紙「添付書類一覧」を確認しながら必要な添付書類をアップロードしてください。アップロード先が不足する場合は、ページ下部にある予備欄又は最下部の「加算に関する届出書類アップロード」欄にアップロードしてください。</a:t>
            </a:r>
            <a:endParaRPr lang="en-US" altLang="ja-JP" dirty="0"/>
          </a:p>
        </p:txBody>
      </p:sp>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847055"/>
            <a:ext cx="9216000" cy="378180"/>
          </a:xfrm>
        </p:spPr>
        <p:txBody>
          <a:bodyPr>
            <a:noAutofit/>
          </a:bodyPr>
          <a:lstStyle/>
          <a:p>
            <a:r>
              <a:rPr lang="ja-JP" altLang="en-US" dirty="0" smtClean="0"/>
              <a:t>指定</a:t>
            </a:r>
            <a:r>
              <a:rPr lang="ja-JP" altLang="en-US" dirty="0"/>
              <a:t>申請をするには</a:t>
            </a:r>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ja-JP" altLang="en-US" dirty="0"/>
              <a:t>２</a:t>
            </a:r>
            <a:r>
              <a:rPr lang="en-US" altLang="ja-JP" dirty="0"/>
              <a:t>.</a:t>
            </a:r>
            <a:r>
              <a:rPr lang="ja-JP" altLang="en-US" dirty="0"/>
              <a:t>３</a:t>
            </a:r>
            <a:r>
              <a:rPr lang="en-US" altLang="ja-JP" dirty="0"/>
              <a:t> </a:t>
            </a:r>
            <a:r>
              <a:rPr lang="ja-JP" altLang="en-US" dirty="0" smtClean="0"/>
              <a:t>指定</a:t>
            </a:r>
            <a:r>
              <a:rPr lang="ja-JP" altLang="en-US" dirty="0"/>
              <a:t>申請</a:t>
            </a:r>
            <a:endParaRPr lang="en-US" altLang="ja-JP" dirty="0"/>
          </a:p>
        </p:txBody>
      </p:sp>
      <p:sp>
        <p:nvSpPr>
          <p:cNvPr id="2" name="テキスト プレースホルダー 1">
            <a:extLst>
              <a:ext uri="{FF2B5EF4-FFF2-40B4-BE49-F238E27FC236}">
                <a16:creationId xmlns:a16="http://schemas.microsoft.com/office/drawing/2014/main" id="{62C01794-5E7F-3070-5EA4-530D9739F8C3}"/>
              </a:ext>
            </a:extLst>
          </p:cNvPr>
          <p:cNvSpPr txBox="1">
            <a:spLocks/>
          </p:cNvSpPr>
          <p:nvPr/>
        </p:nvSpPr>
        <p:spPr>
          <a:xfrm>
            <a:off x="538163" y="6808271"/>
            <a:ext cx="9612000" cy="406265"/>
          </a:xfrm>
          <a:prstGeom prst="rect">
            <a:avLst/>
          </a:prstGeom>
        </p:spPr>
        <p:txBody>
          <a:bodyPr vert="horz" wrap="square" lIns="0" tIns="0" rIns="0" bIns="0" rtlCol="0" anchor="b" anchorCtr="0">
            <a:spAutoFit/>
          </a:bodyPr>
          <a:lstStyle>
            <a:lvl1pPr marL="252000" marR="0" indent="-252000" algn="l" defTabSz="1007772" rtl="0" eaLnBrk="1" fontAlgn="ctr" latinLnBrk="0" hangingPunct="1">
              <a:lnSpc>
                <a:spcPct val="110000"/>
              </a:lnSpc>
              <a:spcBef>
                <a:spcPts val="0"/>
              </a:spcBef>
              <a:spcAft>
                <a:spcPts val="0"/>
              </a:spcAft>
              <a:buClr>
                <a:schemeClr val="tx2"/>
              </a:buClr>
              <a:buSzTx/>
              <a:buFont typeface="Wingdings" panose="05000000000000000000" pitchFamily="2" charset="2"/>
              <a:buNone/>
              <a:tabLst/>
              <a:defRPr kumimoji="1" sz="800" b="0" kern="1200" spc="120" baseline="0">
                <a:solidFill>
                  <a:srgbClr val="000000"/>
                </a:solidFill>
                <a:latin typeface="+mn-ea"/>
                <a:ea typeface="+mn-ea"/>
                <a:cs typeface="+mn-cs"/>
              </a:defRPr>
            </a:lvl1pPr>
            <a:lvl2pPr marL="360000" marR="0" indent="-180000" algn="l" defTabSz="1007772" rtl="0" eaLnBrk="1" fontAlgn="auto" latinLnBrk="0" hangingPunct="1">
              <a:lnSpc>
                <a:spcPct val="120000"/>
              </a:lnSpc>
              <a:spcBef>
                <a:spcPts val="0"/>
              </a:spcBef>
              <a:spcAft>
                <a:spcPts val="9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9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出所）電子申請届出システム操作マニュアル（介護施設・事業所向け）</a:t>
            </a:r>
            <a:r>
              <a:rPr lang="en-US" altLang="ja-JP" dirty="0"/>
              <a:t/>
            </a:r>
            <a:br>
              <a:rPr lang="en-US" altLang="ja-JP" dirty="0"/>
            </a:br>
            <a:r>
              <a:rPr lang="ja-JP" altLang="en-US" dirty="0"/>
              <a:t>（</a:t>
            </a:r>
            <a:r>
              <a:rPr lang="en-US" altLang="ja-JP" dirty="0">
                <a:hlinkClick r:id="rId3"/>
              </a:rPr>
              <a:t>https://www.kaigokensaku.mhlw.go.jp/shinsei/pdf/manual_shinsei_1_0.pdf</a:t>
            </a:r>
            <a:r>
              <a:rPr lang="ja-JP" altLang="en-US" dirty="0"/>
              <a:t>　閲覧日：令和</a:t>
            </a:r>
            <a:r>
              <a:rPr lang="en-US" altLang="ja-JP" dirty="0"/>
              <a:t>5</a:t>
            </a:r>
            <a:r>
              <a:rPr lang="ja-JP" altLang="en-US" dirty="0"/>
              <a:t>年</a:t>
            </a:r>
            <a:r>
              <a:rPr lang="en-US" altLang="ja-JP" dirty="0"/>
              <a:t>3</a:t>
            </a:r>
            <a:r>
              <a:rPr lang="ja-JP" altLang="en-US" dirty="0"/>
              <a:t>月</a:t>
            </a:r>
            <a:r>
              <a:rPr lang="en-US" altLang="ja-JP" dirty="0"/>
              <a:t>1</a:t>
            </a:r>
            <a:r>
              <a:rPr lang="ja-JP" altLang="en-US" dirty="0"/>
              <a:t>日</a:t>
            </a:r>
            <a:r>
              <a:rPr lang="ja-JP" altLang="en-US" b="0" i="0" u="none" strike="noStrike" baseline="0" dirty="0">
                <a:solidFill>
                  <a:srgbClr val="000000"/>
                </a:solidFill>
                <a:latin typeface="+mn-lt"/>
              </a:rPr>
              <a:t>、点線</a:t>
            </a:r>
            <a:r>
              <a:rPr lang="ja-JP" altLang="en-US" dirty="0">
                <a:latin typeface="+mn-lt"/>
              </a:rPr>
              <a:t>と吹き出し</a:t>
            </a:r>
            <a:r>
              <a:rPr lang="ja-JP" altLang="en-US" b="0" i="0" u="none" strike="noStrike" baseline="0" dirty="0">
                <a:solidFill>
                  <a:srgbClr val="000000"/>
                </a:solidFill>
                <a:latin typeface="+mn-lt"/>
              </a:rPr>
              <a:t>は</a:t>
            </a:r>
            <a:r>
              <a:rPr lang="en-US" altLang="ja-JP" b="0" i="0" u="none" strike="noStrike" baseline="0" dirty="0">
                <a:solidFill>
                  <a:srgbClr val="000000"/>
                </a:solidFill>
                <a:latin typeface="+mn-lt"/>
              </a:rPr>
              <a:t>MRI</a:t>
            </a:r>
            <a:r>
              <a:rPr lang="ja-JP" altLang="en-US" b="0" i="0" u="none" strike="noStrike" baseline="0" dirty="0">
                <a:solidFill>
                  <a:srgbClr val="000000"/>
                </a:solidFill>
                <a:latin typeface="+mn-lt"/>
              </a:rPr>
              <a:t>追加</a:t>
            </a:r>
            <a:r>
              <a:rPr lang="ja-JP" altLang="en-US" b="0" i="0" u="none" strike="noStrike" baseline="0" dirty="0" smtClean="0">
                <a:solidFill>
                  <a:srgbClr val="000000"/>
                </a:solidFill>
                <a:latin typeface="+mn-lt"/>
              </a:rPr>
              <a:t>）</a:t>
            </a:r>
          </a:p>
          <a:p>
            <a:r>
              <a:rPr lang="en-US" altLang="ja-JP" dirty="0" smtClean="0">
                <a:latin typeface="+mn-lt"/>
              </a:rPr>
              <a:t>※</a:t>
            </a:r>
            <a:r>
              <a:rPr lang="ja-JP" altLang="en-US" dirty="0" smtClean="0">
                <a:latin typeface="+mn-lt"/>
              </a:rPr>
              <a:t>最新情報は上記ホームページをご確認ください。</a:t>
            </a:r>
            <a:endParaRPr lang="en-US" altLang="ja-JP" dirty="0">
              <a:latin typeface="+mn-lt"/>
            </a:endParaRPr>
          </a:p>
        </p:txBody>
      </p:sp>
      <p:sp>
        <p:nvSpPr>
          <p:cNvPr id="7" name="角丸四角形 4"/>
          <p:cNvSpPr txBox="1"/>
          <p:nvPr/>
        </p:nvSpPr>
        <p:spPr>
          <a:xfrm>
            <a:off x="8712877" y="565915"/>
            <a:ext cx="1565624" cy="562279"/>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kumimoji="1" lang="ja-JP" altLang="en-US" sz="2400" dirty="0" smtClean="0"/>
              <a:t>新規のみ</a:t>
            </a:r>
            <a:endParaRPr kumimoji="1" lang="ja-JP" altLang="en-US" sz="2400" kern="1200" dirty="0"/>
          </a:p>
        </p:txBody>
      </p:sp>
      <p:pic>
        <p:nvPicPr>
          <p:cNvPr id="8"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b="-3"/>
          <a:stretch/>
        </p:blipFill>
        <p:spPr bwMode="auto">
          <a:xfrm>
            <a:off x="280539" y="2642932"/>
            <a:ext cx="6420512" cy="4195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正方形/長方形 8"/>
          <p:cNvSpPr/>
          <p:nvPr/>
        </p:nvSpPr>
        <p:spPr>
          <a:xfrm>
            <a:off x="538163" y="2736215"/>
            <a:ext cx="5905038" cy="160041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lnSpc>
                <a:spcPct val="130000"/>
              </a:lnSpc>
              <a:spcAft>
                <a:spcPts val="900"/>
              </a:spcAft>
            </a:pPr>
            <a:endParaRPr kumimoji="1" lang="ja-JP" altLang="en-US" sz="1200" dirty="0" smtClean="0">
              <a:solidFill>
                <a:srgbClr val="000000"/>
              </a:solidFill>
            </a:endParaRPr>
          </a:p>
        </p:txBody>
      </p:sp>
      <p:sp>
        <p:nvSpPr>
          <p:cNvPr id="10" name="テキスト ボックス 9"/>
          <p:cNvSpPr txBox="1"/>
          <p:nvPr/>
        </p:nvSpPr>
        <p:spPr>
          <a:xfrm>
            <a:off x="962379" y="3977190"/>
            <a:ext cx="3205583" cy="280077"/>
          </a:xfrm>
          <a:prstGeom prst="rect">
            <a:avLst/>
          </a:prstGeom>
          <a:solidFill>
            <a:srgbClr val="FFFF99"/>
          </a:solidFill>
        </p:spPr>
        <p:txBody>
          <a:bodyPr wrap="square" lIns="0" tIns="0" rIns="0" bIns="0" rtlCol="0">
            <a:spAutoFit/>
          </a:bodyPr>
          <a:lstStyle/>
          <a:p>
            <a:pPr algn="l" defTabSz="1007772" fontAlgn="ctr">
              <a:lnSpc>
                <a:spcPct val="130000"/>
              </a:lnSpc>
              <a:spcAft>
                <a:spcPts val="900"/>
              </a:spcAft>
              <a:buClr>
                <a:srgbClr val="000000"/>
              </a:buClr>
            </a:pPr>
            <a:r>
              <a:rPr kumimoji="1" lang="ja-JP" altLang="en-US" sz="1400" b="1" dirty="0" smtClean="0">
                <a:solidFill>
                  <a:schemeClr val="accent6"/>
                </a:solidFill>
              </a:rPr>
              <a:t>←行を増やすには、＋追加を押します。</a:t>
            </a:r>
          </a:p>
        </p:txBody>
      </p:sp>
      <p:sp>
        <p:nvSpPr>
          <p:cNvPr id="11" name="テキスト ボックス 10"/>
          <p:cNvSpPr txBox="1"/>
          <p:nvPr/>
        </p:nvSpPr>
        <p:spPr>
          <a:xfrm>
            <a:off x="6701050" y="2736215"/>
            <a:ext cx="3990763" cy="2693045"/>
          </a:xfrm>
          <a:prstGeom prst="rect">
            <a:avLst/>
          </a:prstGeom>
          <a:noFill/>
        </p:spPr>
        <p:txBody>
          <a:bodyPr wrap="square" lIns="0" tIns="0" rIns="0" bIns="0" rtlCol="0">
            <a:spAutoFit/>
          </a:bodyPr>
          <a:lstStyle/>
          <a:p>
            <a:pPr algn="l" defTabSz="1007772" fontAlgn="ctr">
              <a:lnSpc>
                <a:spcPct val="130000"/>
              </a:lnSpc>
              <a:spcAft>
                <a:spcPts val="900"/>
              </a:spcAft>
              <a:buClr>
                <a:srgbClr val="000000"/>
              </a:buClr>
            </a:pPr>
            <a:r>
              <a:rPr kumimoji="1" lang="en-US" altLang="ja-JP" sz="1600" b="1" dirty="0" smtClean="0">
                <a:solidFill>
                  <a:schemeClr val="accent6"/>
                </a:solidFill>
              </a:rPr>
              <a:t>【</a:t>
            </a:r>
            <a:r>
              <a:rPr kumimoji="1" lang="ja-JP" altLang="en-US" sz="1600" b="1" dirty="0" smtClean="0">
                <a:solidFill>
                  <a:schemeClr val="accent6"/>
                </a:solidFill>
              </a:rPr>
              <a:t>必須添付書類</a:t>
            </a:r>
            <a:r>
              <a:rPr kumimoji="1" lang="en-US" altLang="ja-JP" sz="1600" b="1" dirty="0" smtClean="0">
                <a:solidFill>
                  <a:schemeClr val="accent6"/>
                </a:solidFill>
              </a:rPr>
              <a:t>】</a:t>
            </a:r>
          </a:p>
          <a:p>
            <a:pPr algn="l" defTabSz="1007772" fontAlgn="ctr">
              <a:lnSpc>
                <a:spcPct val="130000"/>
              </a:lnSpc>
              <a:spcAft>
                <a:spcPts val="900"/>
              </a:spcAft>
              <a:buClr>
                <a:srgbClr val="000000"/>
              </a:buClr>
            </a:pPr>
            <a:r>
              <a:rPr kumimoji="1" lang="ja-JP" altLang="en-US" sz="1400" dirty="0" smtClean="0"/>
              <a:t>・介護給付費算定に係る体制等に関する届出書</a:t>
            </a:r>
            <a:endParaRPr kumimoji="1" lang="en-US" altLang="ja-JP" sz="1400" dirty="0" smtClean="0"/>
          </a:p>
          <a:p>
            <a:pPr algn="l" defTabSz="1007772" fontAlgn="ctr">
              <a:lnSpc>
                <a:spcPct val="130000"/>
              </a:lnSpc>
              <a:spcAft>
                <a:spcPts val="900"/>
              </a:spcAft>
              <a:buClr>
                <a:srgbClr val="000000"/>
              </a:buClr>
            </a:pPr>
            <a:r>
              <a:rPr kumimoji="1" lang="ja-JP" altLang="en-US" sz="1400" dirty="0" smtClean="0"/>
              <a:t>・介護給付費算定に係る体制等状況一覧表</a:t>
            </a:r>
            <a:endParaRPr kumimoji="1" lang="en-US" altLang="ja-JP" sz="1400" dirty="0" smtClean="0"/>
          </a:p>
          <a:p>
            <a:pPr algn="l" defTabSz="1007772" fontAlgn="ctr">
              <a:lnSpc>
                <a:spcPct val="130000"/>
              </a:lnSpc>
              <a:spcAft>
                <a:spcPts val="900"/>
              </a:spcAft>
              <a:buClr>
                <a:srgbClr val="000000"/>
              </a:buClr>
            </a:pPr>
            <a:r>
              <a:rPr kumimoji="1" lang="en-US" altLang="ja-JP" sz="1600" b="1" dirty="0" smtClean="0">
                <a:solidFill>
                  <a:schemeClr val="accent6"/>
                </a:solidFill>
              </a:rPr>
              <a:t>【</a:t>
            </a:r>
            <a:r>
              <a:rPr kumimoji="1" lang="ja-JP" altLang="en-US" sz="1600" b="1" dirty="0" smtClean="0">
                <a:solidFill>
                  <a:schemeClr val="accent6"/>
                </a:solidFill>
              </a:rPr>
              <a:t>その他添付書類</a:t>
            </a:r>
            <a:r>
              <a:rPr kumimoji="1" lang="en-US" altLang="ja-JP" sz="1600" b="1" dirty="0" smtClean="0">
                <a:solidFill>
                  <a:schemeClr val="accent6"/>
                </a:solidFill>
              </a:rPr>
              <a:t>】</a:t>
            </a:r>
          </a:p>
          <a:p>
            <a:pPr algn="l" defTabSz="1007772" fontAlgn="ctr">
              <a:lnSpc>
                <a:spcPct val="130000"/>
              </a:lnSpc>
              <a:spcAft>
                <a:spcPts val="900"/>
              </a:spcAft>
              <a:buClr>
                <a:srgbClr val="000000"/>
              </a:buClr>
            </a:pPr>
            <a:r>
              <a:rPr kumimoji="1" lang="ja-JP" altLang="en-US" sz="1600" dirty="0" smtClean="0"/>
              <a:t>・</a:t>
            </a:r>
            <a:r>
              <a:rPr kumimoji="1" lang="ja-JP" altLang="en-US" sz="1400" dirty="0" smtClean="0"/>
              <a:t>別紙「添付書類一覧」に記載の必要書類</a:t>
            </a:r>
            <a:endParaRPr kumimoji="1" lang="en-US" altLang="ja-JP" sz="1400" dirty="0" smtClean="0"/>
          </a:p>
          <a:p>
            <a:pPr algn="l" defTabSz="1007772" fontAlgn="ctr">
              <a:lnSpc>
                <a:spcPct val="130000"/>
              </a:lnSpc>
              <a:spcAft>
                <a:spcPts val="900"/>
              </a:spcAft>
              <a:buClr>
                <a:srgbClr val="000000"/>
              </a:buClr>
            </a:pPr>
            <a:endParaRPr kumimoji="1" lang="en-US" altLang="ja-JP" sz="1200" dirty="0">
              <a:solidFill>
                <a:srgbClr val="000000"/>
              </a:solidFill>
            </a:endParaRPr>
          </a:p>
          <a:p>
            <a:pPr algn="l" defTabSz="1007772" fontAlgn="ctr">
              <a:lnSpc>
                <a:spcPct val="130000"/>
              </a:lnSpc>
              <a:spcAft>
                <a:spcPts val="900"/>
              </a:spcAft>
              <a:buClr>
                <a:srgbClr val="000000"/>
              </a:buClr>
            </a:pPr>
            <a:endParaRPr kumimoji="1" lang="ja-JP" altLang="en-US" sz="1200" dirty="0" smtClean="0">
              <a:solidFill>
                <a:srgbClr val="000000"/>
              </a:solidFill>
            </a:endParaRPr>
          </a:p>
        </p:txBody>
      </p:sp>
    </p:spTree>
    <p:extLst>
      <p:ext uri="{BB962C8B-B14F-4D97-AF65-F5344CB8AC3E}">
        <p14:creationId xmlns:p14="http://schemas.microsoft.com/office/powerpoint/2010/main" val="151405078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847055"/>
            <a:ext cx="9216000" cy="378180"/>
          </a:xfrm>
        </p:spPr>
        <p:txBody>
          <a:bodyPr>
            <a:noAutofit/>
          </a:bodyPr>
          <a:lstStyle/>
          <a:p>
            <a:r>
              <a:rPr lang="en-US" altLang="ja-JP" sz="1800" dirty="0" smtClean="0"/>
              <a:t>【</a:t>
            </a:r>
            <a:r>
              <a:rPr lang="ja-JP" altLang="en-US" sz="1800" dirty="0" smtClean="0"/>
              <a:t>参考</a:t>
            </a:r>
            <a:r>
              <a:rPr lang="en-US" altLang="ja-JP" sz="1800" dirty="0" smtClean="0"/>
              <a:t>】</a:t>
            </a:r>
            <a:r>
              <a:rPr lang="ja-JP" altLang="en-US" sz="1800" dirty="0"/>
              <a:t>介護給付費算定に係る体制等状況</a:t>
            </a:r>
            <a:r>
              <a:rPr lang="ja-JP" altLang="en-US" sz="1800" dirty="0" smtClean="0"/>
              <a:t>一覧表及び別紙「添付書類一覧」</a:t>
            </a:r>
            <a:endParaRPr lang="ja-JP" altLang="en-US" sz="1800" dirty="0"/>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a:xfrm>
            <a:off x="545116" y="360696"/>
            <a:ext cx="9216000" cy="216000"/>
          </a:xfrm>
        </p:spPr>
        <p:txBody>
          <a:bodyPr>
            <a:noAutofit/>
          </a:bodyPr>
          <a:lstStyle/>
          <a:p>
            <a:r>
              <a:rPr lang="ja-JP" altLang="en-US" dirty="0"/>
              <a:t>２</a:t>
            </a:r>
            <a:r>
              <a:rPr lang="en-US" altLang="ja-JP" dirty="0" smtClean="0"/>
              <a:t>.</a:t>
            </a:r>
            <a:r>
              <a:rPr lang="ja-JP" altLang="en-US" dirty="0" smtClean="0"/>
              <a:t>３ 指定申請</a:t>
            </a:r>
            <a:endParaRPr lang="en-US" altLang="ja-JP" dirty="0"/>
          </a:p>
        </p:txBody>
      </p:sp>
      <p:sp>
        <p:nvSpPr>
          <p:cNvPr id="13" name="コンテンツ プレースホルダー 12"/>
          <p:cNvSpPr>
            <a:spLocks noGrp="1"/>
          </p:cNvSpPr>
          <p:nvPr>
            <p:ph idx="15"/>
          </p:nvPr>
        </p:nvSpPr>
        <p:spPr>
          <a:xfrm>
            <a:off x="398559" y="1462951"/>
            <a:ext cx="10029825" cy="1335750"/>
          </a:xfrm>
        </p:spPr>
        <p:txBody>
          <a:bodyPr/>
          <a:lstStyle/>
          <a:p>
            <a:r>
              <a:rPr lang="ja-JP" altLang="en-US" dirty="0"/>
              <a:t>介護給付費算定に係る体制等に関する</a:t>
            </a:r>
            <a:r>
              <a:rPr lang="ja-JP" altLang="en-US" dirty="0" smtClean="0"/>
              <a:t>届出書、介護</a:t>
            </a:r>
            <a:r>
              <a:rPr lang="ja-JP" altLang="en-US" dirty="0"/>
              <a:t>給付費算定に係る</a:t>
            </a:r>
            <a:r>
              <a:rPr lang="ja-JP" altLang="en-US" dirty="0" smtClean="0"/>
              <a:t>体制等状況一覧表及び</a:t>
            </a:r>
            <a:endParaRPr lang="en-US" altLang="ja-JP" dirty="0" smtClean="0"/>
          </a:p>
          <a:p>
            <a:r>
              <a:rPr lang="ja-JP" altLang="en-US" dirty="0" smtClean="0"/>
              <a:t>別紙「添付書類一覧」は浜松市</a:t>
            </a:r>
            <a:r>
              <a:rPr lang="en-US" altLang="ja-JP" dirty="0" smtClean="0"/>
              <a:t>HP</a:t>
            </a:r>
            <a:r>
              <a:rPr lang="ja-JP" altLang="en-US" dirty="0" smtClean="0"/>
              <a:t>の下記リンク先からダウンロードしてください。「</a:t>
            </a:r>
            <a:r>
              <a:rPr lang="en-US" altLang="ja-JP" u="sng" dirty="0" smtClean="0">
                <a:solidFill>
                  <a:schemeClr val="accent1"/>
                </a:solidFill>
              </a:rPr>
              <a:t>https</a:t>
            </a:r>
            <a:r>
              <a:rPr lang="en-US" altLang="ja-JP" u="sng" dirty="0">
                <a:solidFill>
                  <a:schemeClr val="accent1"/>
                </a:solidFill>
              </a:rPr>
              <a:t>://www.city.hamamatsu.shizuoka.jp/kaigo/welfare/caresp/kasan.html</a:t>
            </a:r>
            <a:r>
              <a:rPr lang="en-US" altLang="ja-JP" dirty="0">
                <a:solidFill>
                  <a:schemeClr val="accent1"/>
                </a:solidFill>
              </a:rPr>
              <a:t> </a:t>
            </a:r>
            <a:r>
              <a:rPr lang="ja-JP" altLang="en-US" dirty="0" smtClean="0"/>
              <a:t>」</a:t>
            </a:r>
            <a:endParaRPr lang="en-US" altLang="ja-JP" dirty="0"/>
          </a:p>
          <a:p>
            <a:r>
              <a:rPr lang="en-US" altLang="ja-JP" dirty="0" smtClean="0"/>
              <a:t>※</a:t>
            </a:r>
            <a:r>
              <a:rPr lang="ja-JP" altLang="en-US" dirty="0"/>
              <a:t>表示されて</a:t>
            </a:r>
            <a:r>
              <a:rPr lang="ja-JP" altLang="en-US" dirty="0" smtClean="0"/>
              <a:t>いる画像は令和６年１月時点のものです。</a:t>
            </a:r>
            <a:r>
              <a:rPr lang="ja-JP" altLang="en-US" dirty="0"/>
              <a:t>必ず</a:t>
            </a:r>
            <a:r>
              <a:rPr lang="en-US" altLang="ja-JP" dirty="0" smtClean="0"/>
              <a:t>HP</a:t>
            </a:r>
            <a:r>
              <a:rPr lang="ja-JP" altLang="en-US" dirty="0" smtClean="0"/>
              <a:t>で最新版を確認してください。</a:t>
            </a:r>
            <a:endParaRPr lang="ja-JP" altLang="en-US" dirty="0"/>
          </a:p>
        </p:txBody>
      </p:sp>
      <p:pic>
        <p:nvPicPr>
          <p:cNvPr id="307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416426" y="3727361"/>
            <a:ext cx="5268037" cy="2842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59323" y="3727361"/>
            <a:ext cx="5157105" cy="2920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914399" y="3419584"/>
            <a:ext cx="3452883" cy="280077"/>
          </a:xfrm>
          <a:prstGeom prst="rect">
            <a:avLst/>
          </a:prstGeom>
          <a:noFill/>
          <a:ln>
            <a:solidFill>
              <a:schemeClr val="accent1"/>
            </a:solidFill>
          </a:ln>
        </p:spPr>
        <p:txBody>
          <a:bodyPr wrap="square" lIns="0" tIns="0" rIns="0" bIns="0" rtlCol="0">
            <a:spAutoFit/>
          </a:bodyPr>
          <a:lstStyle/>
          <a:p>
            <a:pPr algn="ctr" defTabSz="1007772" fontAlgn="ctr">
              <a:lnSpc>
                <a:spcPct val="130000"/>
              </a:lnSpc>
              <a:spcAft>
                <a:spcPts val="900"/>
              </a:spcAft>
              <a:buClr>
                <a:srgbClr val="000000"/>
              </a:buClr>
            </a:pPr>
            <a:r>
              <a:rPr lang="ja-JP" altLang="en-US" sz="1400" dirty="0"/>
              <a:t>介護給付費算定に係る体制等</a:t>
            </a:r>
            <a:r>
              <a:rPr lang="ja-JP" altLang="en-US" sz="1400" dirty="0" smtClean="0"/>
              <a:t>状況一覧表</a:t>
            </a:r>
            <a:endParaRPr kumimoji="1" lang="ja-JP" altLang="en-US" sz="1400" dirty="0" smtClean="0">
              <a:solidFill>
                <a:srgbClr val="000000"/>
              </a:solidFill>
            </a:endParaRPr>
          </a:p>
        </p:txBody>
      </p:sp>
      <p:sp>
        <p:nvSpPr>
          <p:cNvPr id="3" name="正方形/長方形 2"/>
          <p:cNvSpPr/>
          <p:nvPr/>
        </p:nvSpPr>
        <p:spPr>
          <a:xfrm>
            <a:off x="7150198" y="3419584"/>
            <a:ext cx="1800493" cy="307777"/>
          </a:xfrm>
          <a:prstGeom prst="rect">
            <a:avLst/>
          </a:prstGeom>
          <a:ln>
            <a:solidFill>
              <a:schemeClr val="accent1"/>
            </a:solidFill>
          </a:ln>
        </p:spPr>
        <p:txBody>
          <a:bodyPr wrap="none">
            <a:spAutoFit/>
          </a:bodyPr>
          <a:lstStyle/>
          <a:p>
            <a:pPr algn="ctr"/>
            <a:r>
              <a:rPr lang="ja-JP" altLang="en-US" sz="1400" dirty="0"/>
              <a:t>別紙</a:t>
            </a:r>
            <a:r>
              <a:rPr lang="ja-JP" altLang="en-US" sz="1400" dirty="0" smtClean="0"/>
              <a:t>「添付</a:t>
            </a:r>
            <a:r>
              <a:rPr lang="ja-JP" altLang="en-US" sz="1400" dirty="0"/>
              <a:t>書類一覧」</a:t>
            </a:r>
          </a:p>
        </p:txBody>
      </p:sp>
    </p:spTree>
    <p:extLst>
      <p:ext uri="{BB962C8B-B14F-4D97-AF65-F5344CB8AC3E}">
        <p14:creationId xmlns:p14="http://schemas.microsoft.com/office/powerpoint/2010/main" val="319274515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5">
            <a:extLst>
              <a:ext uri="{FF2B5EF4-FFF2-40B4-BE49-F238E27FC236}">
                <a16:creationId xmlns:a16="http://schemas.microsoft.com/office/drawing/2014/main" id="{E04CBDDB-3D87-16D8-B6EF-05E29F1F709A}"/>
              </a:ext>
            </a:extLst>
          </p:cNvPr>
          <p:cNvSpPr>
            <a:spLocks noGrp="1"/>
          </p:cNvSpPr>
          <p:nvPr>
            <p:ph idx="15"/>
          </p:nvPr>
        </p:nvSpPr>
        <p:spPr>
          <a:xfrm>
            <a:off x="538163" y="1590291"/>
            <a:ext cx="9612001" cy="963341"/>
          </a:xfrm>
        </p:spPr>
        <p:txBody>
          <a:bodyPr>
            <a:spAutoFit/>
          </a:bodyPr>
          <a:lstStyle/>
          <a:p>
            <a:r>
              <a:rPr lang="ja-JP" altLang="en-US" dirty="0" smtClean="0"/>
              <a:t>①すべての添付書類をアップロードしたら、「上記内容でお間違いなければチェックを入れてください」　をクリックして☑を入れます。</a:t>
            </a:r>
            <a:endParaRPr lang="en-US" altLang="ja-JP" dirty="0" smtClean="0"/>
          </a:p>
          <a:p>
            <a:r>
              <a:rPr lang="ja-JP" altLang="en-US" dirty="0" smtClean="0"/>
              <a:t>②「申請」をクリックし浜松市へ</a:t>
            </a:r>
            <a:r>
              <a:rPr lang="ja-JP" altLang="en-US" dirty="0"/>
              <a:t>申請</a:t>
            </a:r>
            <a:r>
              <a:rPr lang="ja-JP" altLang="en-US" dirty="0" smtClean="0"/>
              <a:t>します。</a:t>
            </a:r>
            <a:endParaRPr lang="en-US" altLang="ja-JP" dirty="0"/>
          </a:p>
        </p:txBody>
      </p:sp>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847055"/>
            <a:ext cx="9216000" cy="378180"/>
          </a:xfrm>
        </p:spPr>
        <p:txBody>
          <a:bodyPr>
            <a:noAutofit/>
          </a:bodyPr>
          <a:lstStyle/>
          <a:p>
            <a:r>
              <a:rPr lang="ja-JP" altLang="en-US" dirty="0" smtClean="0"/>
              <a:t>指定</a:t>
            </a:r>
            <a:r>
              <a:rPr lang="ja-JP" altLang="en-US" dirty="0"/>
              <a:t>申請をするには</a:t>
            </a:r>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ja-JP" altLang="en-US" dirty="0"/>
              <a:t>２</a:t>
            </a:r>
            <a:r>
              <a:rPr lang="en-US" altLang="ja-JP" dirty="0"/>
              <a:t>.</a:t>
            </a:r>
            <a:r>
              <a:rPr lang="ja-JP" altLang="en-US" dirty="0"/>
              <a:t>３</a:t>
            </a:r>
            <a:r>
              <a:rPr lang="en-US" altLang="ja-JP" dirty="0"/>
              <a:t> </a:t>
            </a:r>
            <a:r>
              <a:rPr lang="ja-JP" altLang="en-US" dirty="0" smtClean="0"/>
              <a:t>指定</a:t>
            </a:r>
            <a:r>
              <a:rPr lang="ja-JP" altLang="en-US" dirty="0"/>
              <a:t>申請</a:t>
            </a:r>
            <a:endParaRPr lang="en-US" altLang="ja-JP" dirty="0"/>
          </a:p>
        </p:txBody>
      </p:sp>
      <p:sp>
        <p:nvSpPr>
          <p:cNvPr id="2" name="テキスト プレースホルダー 1">
            <a:extLst>
              <a:ext uri="{FF2B5EF4-FFF2-40B4-BE49-F238E27FC236}">
                <a16:creationId xmlns:a16="http://schemas.microsoft.com/office/drawing/2014/main" id="{62C01794-5E7F-3070-5EA4-530D9739F8C3}"/>
              </a:ext>
            </a:extLst>
          </p:cNvPr>
          <p:cNvSpPr txBox="1">
            <a:spLocks/>
          </p:cNvSpPr>
          <p:nvPr/>
        </p:nvSpPr>
        <p:spPr>
          <a:xfrm>
            <a:off x="538163" y="6808271"/>
            <a:ext cx="9612000" cy="406265"/>
          </a:xfrm>
          <a:prstGeom prst="rect">
            <a:avLst/>
          </a:prstGeom>
        </p:spPr>
        <p:txBody>
          <a:bodyPr vert="horz" wrap="square" lIns="0" tIns="0" rIns="0" bIns="0" rtlCol="0" anchor="b" anchorCtr="0">
            <a:spAutoFit/>
          </a:bodyPr>
          <a:lstStyle>
            <a:lvl1pPr marL="252000" marR="0" indent="-252000" algn="l" defTabSz="1007772" rtl="0" eaLnBrk="1" fontAlgn="ctr" latinLnBrk="0" hangingPunct="1">
              <a:lnSpc>
                <a:spcPct val="110000"/>
              </a:lnSpc>
              <a:spcBef>
                <a:spcPts val="0"/>
              </a:spcBef>
              <a:spcAft>
                <a:spcPts val="0"/>
              </a:spcAft>
              <a:buClr>
                <a:schemeClr val="tx2"/>
              </a:buClr>
              <a:buSzTx/>
              <a:buFont typeface="Wingdings" panose="05000000000000000000" pitchFamily="2" charset="2"/>
              <a:buNone/>
              <a:tabLst/>
              <a:defRPr kumimoji="1" sz="800" b="0" kern="1200" spc="120" baseline="0">
                <a:solidFill>
                  <a:srgbClr val="000000"/>
                </a:solidFill>
                <a:latin typeface="+mn-ea"/>
                <a:ea typeface="+mn-ea"/>
                <a:cs typeface="+mn-cs"/>
              </a:defRPr>
            </a:lvl1pPr>
            <a:lvl2pPr marL="360000" marR="0" indent="-180000" algn="l" defTabSz="1007772" rtl="0" eaLnBrk="1" fontAlgn="auto" latinLnBrk="0" hangingPunct="1">
              <a:lnSpc>
                <a:spcPct val="120000"/>
              </a:lnSpc>
              <a:spcBef>
                <a:spcPts val="0"/>
              </a:spcBef>
              <a:spcAft>
                <a:spcPts val="9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9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出所）電子申請届出システム操作マニュアル（介護施設・事業所向け）</a:t>
            </a:r>
            <a:r>
              <a:rPr lang="en-US" altLang="ja-JP" dirty="0"/>
              <a:t/>
            </a:r>
            <a:br>
              <a:rPr lang="en-US" altLang="ja-JP" dirty="0"/>
            </a:br>
            <a:r>
              <a:rPr lang="ja-JP" altLang="en-US" dirty="0"/>
              <a:t>（</a:t>
            </a:r>
            <a:r>
              <a:rPr lang="en-US" altLang="ja-JP" dirty="0">
                <a:hlinkClick r:id="rId3"/>
              </a:rPr>
              <a:t>https://www.kaigokensaku.mhlw.go.jp/shinsei/pdf/manual_shinsei_1_0.pdf</a:t>
            </a:r>
            <a:r>
              <a:rPr lang="ja-JP" altLang="en-US" dirty="0"/>
              <a:t>　閲覧日：令和</a:t>
            </a:r>
            <a:r>
              <a:rPr lang="en-US" altLang="ja-JP" dirty="0"/>
              <a:t>5</a:t>
            </a:r>
            <a:r>
              <a:rPr lang="ja-JP" altLang="en-US" dirty="0"/>
              <a:t>年</a:t>
            </a:r>
            <a:r>
              <a:rPr lang="en-US" altLang="ja-JP" dirty="0"/>
              <a:t>3</a:t>
            </a:r>
            <a:r>
              <a:rPr lang="ja-JP" altLang="en-US" dirty="0"/>
              <a:t>月</a:t>
            </a:r>
            <a:r>
              <a:rPr lang="en-US" altLang="ja-JP" dirty="0"/>
              <a:t>1</a:t>
            </a:r>
            <a:r>
              <a:rPr lang="ja-JP" altLang="en-US" dirty="0"/>
              <a:t>日</a:t>
            </a:r>
            <a:r>
              <a:rPr lang="ja-JP" altLang="en-US" b="0" i="0" u="none" strike="noStrike" baseline="0" dirty="0">
                <a:solidFill>
                  <a:srgbClr val="000000"/>
                </a:solidFill>
                <a:latin typeface="+mn-lt"/>
              </a:rPr>
              <a:t>、点線</a:t>
            </a:r>
            <a:r>
              <a:rPr lang="ja-JP" altLang="en-US" dirty="0">
                <a:latin typeface="+mn-lt"/>
              </a:rPr>
              <a:t>と吹き出し</a:t>
            </a:r>
            <a:r>
              <a:rPr lang="ja-JP" altLang="en-US" b="0" i="0" u="none" strike="noStrike" baseline="0" dirty="0">
                <a:solidFill>
                  <a:srgbClr val="000000"/>
                </a:solidFill>
                <a:latin typeface="+mn-lt"/>
              </a:rPr>
              <a:t>は</a:t>
            </a:r>
            <a:r>
              <a:rPr lang="en-US" altLang="ja-JP" b="0" i="0" u="none" strike="noStrike" baseline="0" dirty="0">
                <a:solidFill>
                  <a:srgbClr val="000000"/>
                </a:solidFill>
                <a:latin typeface="+mn-lt"/>
              </a:rPr>
              <a:t>MRI</a:t>
            </a:r>
            <a:r>
              <a:rPr lang="ja-JP" altLang="en-US" b="0" i="0" u="none" strike="noStrike" baseline="0" dirty="0">
                <a:solidFill>
                  <a:srgbClr val="000000"/>
                </a:solidFill>
                <a:latin typeface="+mn-lt"/>
              </a:rPr>
              <a:t>追加</a:t>
            </a:r>
            <a:r>
              <a:rPr lang="ja-JP" altLang="en-US" b="0" i="0" u="none" strike="noStrike" baseline="0" dirty="0" smtClean="0">
                <a:solidFill>
                  <a:srgbClr val="000000"/>
                </a:solidFill>
                <a:latin typeface="+mn-lt"/>
              </a:rPr>
              <a:t>）</a:t>
            </a:r>
          </a:p>
          <a:p>
            <a:r>
              <a:rPr lang="en-US" altLang="ja-JP" dirty="0" smtClean="0">
                <a:latin typeface="+mn-lt"/>
              </a:rPr>
              <a:t>※</a:t>
            </a:r>
            <a:r>
              <a:rPr lang="ja-JP" altLang="en-US" dirty="0" smtClean="0">
                <a:latin typeface="+mn-lt"/>
              </a:rPr>
              <a:t>最新情報は上記ホームページをご確認ください。</a:t>
            </a:r>
            <a:endParaRPr lang="en-US" altLang="ja-JP" dirty="0">
              <a:latin typeface="+mn-lt"/>
            </a:endParaRPr>
          </a:p>
        </p:txBody>
      </p:sp>
      <p:grpSp>
        <p:nvGrpSpPr>
          <p:cNvPr id="11" name="グループ化 10"/>
          <p:cNvGrpSpPr/>
          <p:nvPr/>
        </p:nvGrpSpPr>
        <p:grpSpPr>
          <a:xfrm>
            <a:off x="1032325" y="2701007"/>
            <a:ext cx="8231161" cy="3912168"/>
            <a:chOff x="1109787" y="2180502"/>
            <a:chExt cx="8231161" cy="3912168"/>
          </a:xfrm>
        </p:grpSpPr>
        <p:pic>
          <p:nvPicPr>
            <p:cNvPr id="7" name="図 6" descr="【素材】02介護事業所向け操作ガイド.pdf - Adobe Acrobat Reader DC (64-bit)"/>
            <p:cNvPicPr>
              <a:picLocks noChangeAspect="1"/>
            </p:cNvPicPr>
            <p:nvPr/>
          </p:nvPicPr>
          <p:blipFill rotWithShape="1">
            <a:blip r:embed="rId4" cstate="email">
              <a:extLst>
                <a:ext uri="{28A0092B-C50C-407E-A947-70E740481C1C}">
                  <a14:useLocalDpi xmlns:a14="http://schemas.microsoft.com/office/drawing/2010/main"/>
                </a:ext>
              </a:extLst>
            </a:blip>
            <a:srcRect b="15492"/>
            <a:stretch/>
          </p:blipFill>
          <p:spPr>
            <a:xfrm>
              <a:off x="1109787" y="2180502"/>
              <a:ext cx="8231161" cy="3910810"/>
            </a:xfrm>
            <a:prstGeom prst="rect">
              <a:avLst/>
            </a:prstGeom>
          </p:spPr>
        </p:pic>
        <p:pic>
          <p:nvPicPr>
            <p:cNvPr id="9" name="図 8" descr="【素材】02介護事業所向け操作ガイド.pdf - Adobe Acrobat Reader DC (64-bit)"/>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960923" y="3584473"/>
              <a:ext cx="3152011" cy="1877794"/>
            </a:xfrm>
            <a:prstGeom prst="rect">
              <a:avLst/>
            </a:prstGeom>
          </p:spPr>
        </p:pic>
        <p:pic>
          <p:nvPicPr>
            <p:cNvPr id="10" name="図 9" descr="【素材】02介護事業所向け操作ガイド.pdf - Adobe Acrobat Reader DC (64-bit)"/>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084602" y="5532538"/>
              <a:ext cx="3056468" cy="560132"/>
            </a:xfrm>
            <a:prstGeom prst="rect">
              <a:avLst/>
            </a:prstGeom>
          </p:spPr>
        </p:pic>
      </p:grpSp>
      <p:sp>
        <p:nvSpPr>
          <p:cNvPr id="12" name="角丸四角形 4"/>
          <p:cNvSpPr txBox="1"/>
          <p:nvPr/>
        </p:nvSpPr>
        <p:spPr>
          <a:xfrm>
            <a:off x="8862647" y="544482"/>
            <a:ext cx="1565624" cy="562279"/>
          </a:xfrm>
          <a:prstGeom prst="rect">
            <a:avLst/>
          </a:prstGeom>
          <a:ln/>
        </p:spPr>
        <p:style>
          <a:lnRef idx="3">
            <a:schemeClr val="lt1"/>
          </a:lnRef>
          <a:fillRef idx="1">
            <a:schemeClr val="accent4"/>
          </a:fillRef>
          <a:effectRef idx="1">
            <a:schemeClr val="accent4"/>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kumimoji="1" lang="ja-JP" altLang="en-US" sz="2400" dirty="0" smtClean="0"/>
              <a:t>共通</a:t>
            </a:r>
            <a:endParaRPr kumimoji="1" lang="ja-JP" altLang="en-US" sz="2400" kern="1200" dirty="0"/>
          </a:p>
        </p:txBody>
      </p:sp>
    </p:spTree>
    <p:extLst>
      <p:ext uri="{BB962C8B-B14F-4D97-AF65-F5344CB8AC3E}">
        <p14:creationId xmlns:p14="http://schemas.microsoft.com/office/powerpoint/2010/main" val="124849035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5">
            <a:extLst>
              <a:ext uri="{FF2B5EF4-FFF2-40B4-BE49-F238E27FC236}">
                <a16:creationId xmlns:a16="http://schemas.microsoft.com/office/drawing/2014/main" id="{E04CBDDB-3D87-16D8-B6EF-05E29F1F709A}"/>
              </a:ext>
            </a:extLst>
          </p:cNvPr>
          <p:cNvSpPr>
            <a:spLocks noGrp="1"/>
          </p:cNvSpPr>
          <p:nvPr>
            <p:ph idx="15"/>
          </p:nvPr>
        </p:nvSpPr>
        <p:spPr>
          <a:xfrm>
            <a:off x="538163" y="1552295"/>
            <a:ext cx="9612001" cy="886397"/>
          </a:xfrm>
        </p:spPr>
        <p:txBody>
          <a:bodyPr>
            <a:spAutoFit/>
          </a:bodyPr>
          <a:lstStyle/>
          <a:p>
            <a:r>
              <a:rPr lang="ja-JP" altLang="en-US" dirty="0" smtClean="0"/>
              <a:t>申請が</a:t>
            </a:r>
            <a:r>
              <a:rPr lang="ja-JP" altLang="en-US" dirty="0"/>
              <a:t>完了すると、こちらの画面が表示されます。登録されたメールアドレス</a:t>
            </a:r>
            <a:r>
              <a:rPr lang="ja-JP" altLang="en-US" dirty="0" smtClean="0"/>
              <a:t>に</a:t>
            </a:r>
            <a:r>
              <a:rPr lang="ja-JP" altLang="en-US" dirty="0"/>
              <a:t>申請</a:t>
            </a:r>
            <a:r>
              <a:rPr lang="ja-JP" altLang="en-US" dirty="0" smtClean="0"/>
              <a:t>完了のメール</a:t>
            </a:r>
            <a:r>
              <a:rPr lang="ja-JP" altLang="en-US" dirty="0"/>
              <a:t>が届きます</a:t>
            </a:r>
            <a:r>
              <a:rPr lang="ja-JP" altLang="en-US" dirty="0" smtClean="0"/>
              <a:t>。</a:t>
            </a:r>
            <a:r>
              <a:rPr lang="ja-JP" altLang="en-US" dirty="0"/>
              <a:t>申請</a:t>
            </a:r>
            <a:r>
              <a:rPr lang="ja-JP" altLang="en-US" dirty="0" smtClean="0"/>
              <a:t>状況</a:t>
            </a:r>
            <a:r>
              <a:rPr lang="ja-JP" altLang="en-US" dirty="0"/>
              <a:t>の確認は、送られてきたメールもしくは申請届出状況確認画面（</a:t>
            </a:r>
            <a:r>
              <a:rPr lang="ja-JP" altLang="en-US" dirty="0" smtClean="0"/>
              <a:t>マニュアル</a:t>
            </a:r>
            <a:r>
              <a:rPr lang="en-US" altLang="ja-JP" dirty="0" smtClean="0"/>
              <a:t>P100</a:t>
            </a:r>
            <a:r>
              <a:rPr lang="ja-JP" altLang="en-US" dirty="0" smtClean="0"/>
              <a:t>）</a:t>
            </a:r>
            <a:r>
              <a:rPr lang="ja-JP" altLang="en-US" dirty="0"/>
              <a:t>から確認できます。</a:t>
            </a:r>
            <a:endParaRPr lang="en-US" altLang="ja-JP" dirty="0"/>
          </a:p>
        </p:txBody>
      </p:sp>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39906" y="861123"/>
            <a:ext cx="9216000" cy="378180"/>
          </a:xfrm>
        </p:spPr>
        <p:txBody>
          <a:bodyPr>
            <a:noAutofit/>
          </a:bodyPr>
          <a:lstStyle/>
          <a:p>
            <a:r>
              <a:rPr lang="ja-JP" altLang="en-US" dirty="0" smtClean="0"/>
              <a:t>指定</a:t>
            </a:r>
            <a:r>
              <a:rPr lang="ja-JP" altLang="en-US" dirty="0"/>
              <a:t>申請をするには</a:t>
            </a:r>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ja-JP" altLang="en-US" dirty="0"/>
              <a:t>２</a:t>
            </a:r>
            <a:r>
              <a:rPr lang="en-US" altLang="ja-JP" dirty="0"/>
              <a:t>.</a:t>
            </a:r>
            <a:r>
              <a:rPr lang="ja-JP" altLang="en-US" dirty="0"/>
              <a:t>３</a:t>
            </a:r>
            <a:r>
              <a:rPr lang="en-US" altLang="ja-JP" dirty="0"/>
              <a:t> </a:t>
            </a:r>
            <a:r>
              <a:rPr lang="ja-JP" altLang="en-US" dirty="0" smtClean="0"/>
              <a:t>指定</a:t>
            </a:r>
            <a:r>
              <a:rPr lang="ja-JP" altLang="en-US" dirty="0"/>
              <a:t>申請</a:t>
            </a:r>
            <a:endParaRPr lang="en-US" altLang="ja-JP" dirty="0"/>
          </a:p>
        </p:txBody>
      </p:sp>
      <p:sp>
        <p:nvSpPr>
          <p:cNvPr id="2" name="テキスト プレースホルダー 1">
            <a:extLst>
              <a:ext uri="{FF2B5EF4-FFF2-40B4-BE49-F238E27FC236}">
                <a16:creationId xmlns:a16="http://schemas.microsoft.com/office/drawing/2014/main" id="{62C01794-5E7F-3070-5EA4-530D9739F8C3}"/>
              </a:ext>
            </a:extLst>
          </p:cNvPr>
          <p:cNvSpPr txBox="1">
            <a:spLocks/>
          </p:cNvSpPr>
          <p:nvPr/>
        </p:nvSpPr>
        <p:spPr>
          <a:xfrm>
            <a:off x="538163" y="6808271"/>
            <a:ext cx="9612000" cy="406265"/>
          </a:xfrm>
          <a:prstGeom prst="rect">
            <a:avLst/>
          </a:prstGeom>
        </p:spPr>
        <p:txBody>
          <a:bodyPr vert="horz" wrap="square" lIns="0" tIns="0" rIns="0" bIns="0" rtlCol="0" anchor="b" anchorCtr="0">
            <a:spAutoFit/>
          </a:bodyPr>
          <a:lstStyle>
            <a:lvl1pPr marL="252000" marR="0" indent="-252000" algn="l" defTabSz="1007772" rtl="0" eaLnBrk="1" fontAlgn="ctr" latinLnBrk="0" hangingPunct="1">
              <a:lnSpc>
                <a:spcPct val="110000"/>
              </a:lnSpc>
              <a:spcBef>
                <a:spcPts val="0"/>
              </a:spcBef>
              <a:spcAft>
                <a:spcPts val="0"/>
              </a:spcAft>
              <a:buClr>
                <a:schemeClr val="tx2"/>
              </a:buClr>
              <a:buSzTx/>
              <a:buFont typeface="Wingdings" panose="05000000000000000000" pitchFamily="2" charset="2"/>
              <a:buNone/>
              <a:tabLst/>
              <a:defRPr kumimoji="1" sz="800" b="0" kern="1200" spc="120" baseline="0">
                <a:solidFill>
                  <a:srgbClr val="000000"/>
                </a:solidFill>
                <a:latin typeface="+mn-ea"/>
                <a:ea typeface="+mn-ea"/>
                <a:cs typeface="+mn-cs"/>
              </a:defRPr>
            </a:lvl1pPr>
            <a:lvl2pPr marL="360000" marR="0" indent="-180000" algn="l" defTabSz="1007772" rtl="0" eaLnBrk="1" fontAlgn="auto" latinLnBrk="0" hangingPunct="1">
              <a:lnSpc>
                <a:spcPct val="120000"/>
              </a:lnSpc>
              <a:spcBef>
                <a:spcPts val="0"/>
              </a:spcBef>
              <a:spcAft>
                <a:spcPts val="9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9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出所）電子申請届出システム操作マニュアル（介護施設・事業所向け）</a:t>
            </a:r>
            <a:r>
              <a:rPr lang="en-US" altLang="ja-JP" dirty="0"/>
              <a:t/>
            </a:r>
            <a:br>
              <a:rPr lang="en-US" altLang="ja-JP" dirty="0"/>
            </a:br>
            <a:r>
              <a:rPr lang="ja-JP" altLang="en-US" dirty="0"/>
              <a:t>（</a:t>
            </a:r>
            <a:r>
              <a:rPr lang="en-US" altLang="ja-JP" dirty="0">
                <a:hlinkClick r:id="rId3"/>
              </a:rPr>
              <a:t>https://www.kaigokensaku.mhlw.go.jp/shinsei/pdf/manual_shinsei_1_0.pdf</a:t>
            </a:r>
            <a:r>
              <a:rPr lang="ja-JP" altLang="en-US" dirty="0"/>
              <a:t>　閲覧日：令和</a:t>
            </a:r>
            <a:r>
              <a:rPr lang="en-US" altLang="ja-JP" dirty="0"/>
              <a:t>5</a:t>
            </a:r>
            <a:r>
              <a:rPr lang="ja-JP" altLang="en-US" dirty="0"/>
              <a:t>年</a:t>
            </a:r>
            <a:r>
              <a:rPr lang="en-US" altLang="ja-JP" dirty="0"/>
              <a:t>3</a:t>
            </a:r>
            <a:r>
              <a:rPr lang="ja-JP" altLang="en-US" dirty="0"/>
              <a:t>月</a:t>
            </a:r>
            <a:r>
              <a:rPr lang="en-US" altLang="ja-JP" dirty="0"/>
              <a:t>1</a:t>
            </a:r>
            <a:r>
              <a:rPr lang="ja-JP" altLang="en-US" dirty="0"/>
              <a:t>日</a:t>
            </a:r>
            <a:r>
              <a:rPr lang="ja-JP" altLang="en-US" b="0" i="0" u="none" strike="noStrike" baseline="0" dirty="0">
                <a:solidFill>
                  <a:srgbClr val="000000"/>
                </a:solidFill>
                <a:latin typeface="+mn-lt"/>
              </a:rPr>
              <a:t>、点線</a:t>
            </a:r>
            <a:r>
              <a:rPr lang="ja-JP" altLang="en-US" dirty="0">
                <a:latin typeface="+mn-lt"/>
              </a:rPr>
              <a:t>と吹き出し</a:t>
            </a:r>
            <a:r>
              <a:rPr lang="ja-JP" altLang="en-US" b="0" i="0" u="none" strike="noStrike" baseline="0" dirty="0">
                <a:solidFill>
                  <a:srgbClr val="000000"/>
                </a:solidFill>
                <a:latin typeface="+mn-lt"/>
              </a:rPr>
              <a:t>は</a:t>
            </a:r>
            <a:r>
              <a:rPr lang="en-US" altLang="ja-JP" b="0" i="0" u="none" strike="noStrike" baseline="0" dirty="0">
                <a:solidFill>
                  <a:srgbClr val="000000"/>
                </a:solidFill>
                <a:latin typeface="+mn-lt"/>
              </a:rPr>
              <a:t>MRI</a:t>
            </a:r>
            <a:r>
              <a:rPr lang="ja-JP" altLang="en-US" b="0" i="0" u="none" strike="noStrike" baseline="0" dirty="0">
                <a:solidFill>
                  <a:srgbClr val="000000"/>
                </a:solidFill>
                <a:latin typeface="+mn-lt"/>
              </a:rPr>
              <a:t>追加</a:t>
            </a:r>
            <a:r>
              <a:rPr lang="ja-JP" altLang="en-US" b="0" i="0" u="none" strike="noStrike" baseline="0" dirty="0" smtClean="0">
                <a:solidFill>
                  <a:srgbClr val="000000"/>
                </a:solidFill>
                <a:latin typeface="+mn-lt"/>
              </a:rPr>
              <a:t>）</a:t>
            </a:r>
          </a:p>
          <a:p>
            <a:r>
              <a:rPr lang="en-US" altLang="ja-JP" dirty="0" smtClean="0">
                <a:latin typeface="+mn-lt"/>
              </a:rPr>
              <a:t>※</a:t>
            </a:r>
            <a:r>
              <a:rPr lang="ja-JP" altLang="en-US" dirty="0" smtClean="0">
                <a:latin typeface="+mn-lt"/>
              </a:rPr>
              <a:t>最新情報は上記ホームページをご確認ください。</a:t>
            </a:r>
            <a:endParaRPr lang="en-US" altLang="ja-JP" dirty="0">
              <a:latin typeface="+mn-lt"/>
            </a:endParaRPr>
          </a:p>
        </p:txBody>
      </p:sp>
      <p:pic>
        <p:nvPicPr>
          <p:cNvPr id="3" name="図 2" descr="【素材】02介護事業所向け操作ガイド.pdf - Adobe Acrobat Reader DC (64-bi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79045" y="2462135"/>
            <a:ext cx="7730235" cy="4346136"/>
          </a:xfrm>
          <a:prstGeom prst="rect">
            <a:avLst/>
          </a:prstGeom>
        </p:spPr>
      </p:pic>
      <p:sp>
        <p:nvSpPr>
          <p:cNvPr id="7" name="角丸四角形 4"/>
          <p:cNvSpPr txBox="1"/>
          <p:nvPr/>
        </p:nvSpPr>
        <p:spPr>
          <a:xfrm>
            <a:off x="8862647" y="544482"/>
            <a:ext cx="1565624" cy="562279"/>
          </a:xfrm>
          <a:prstGeom prst="rect">
            <a:avLst/>
          </a:prstGeom>
          <a:ln/>
        </p:spPr>
        <p:style>
          <a:lnRef idx="3">
            <a:schemeClr val="lt1"/>
          </a:lnRef>
          <a:fillRef idx="1">
            <a:schemeClr val="accent4"/>
          </a:fillRef>
          <a:effectRef idx="1">
            <a:schemeClr val="accent4"/>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kumimoji="1" lang="ja-JP" altLang="en-US" sz="2400" dirty="0" smtClean="0"/>
              <a:t>共通</a:t>
            </a:r>
            <a:endParaRPr kumimoji="1" lang="ja-JP" altLang="en-US" sz="2400" kern="1200" dirty="0"/>
          </a:p>
        </p:txBody>
      </p:sp>
    </p:spTree>
    <p:extLst>
      <p:ext uri="{BB962C8B-B14F-4D97-AF65-F5344CB8AC3E}">
        <p14:creationId xmlns:p14="http://schemas.microsoft.com/office/powerpoint/2010/main" val="110230781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847055"/>
            <a:ext cx="9216000" cy="378180"/>
          </a:xfrm>
        </p:spPr>
        <p:txBody>
          <a:bodyPr>
            <a:noAutofit/>
          </a:bodyPr>
          <a:lstStyle/>
          <a:p>
            <a:r>
              <a:rPr lang="ja-JP" altLang="en-US" dirty="0" smtClean="0"/>
              <a:t>変更届を提出する</a:t>
            </a:r>
            <a:r>
              <a:rPr lang="ja-JP" altLang="en-US" dirty="0"/>
              <a:t>には</a:t>
            </a:r>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ja-JP" altLang="en-US" dirty="0"/>
              <a:t>２</a:t>
            </a:r>
            <a:r>
              <a:rPr lang="en-US" altLang="ja-JP" dirty="0" smtClean="0"/>
              <a:t>.</a:t>
            </a:r>
            <a:r>
              <a:rPr lang="ja-JP" altLang="en-US" dirty="0"/>
              <a:t>４</a:t>
            </a:r>
            <a:r>
              <a:rPr lang="en-US" altLang="ja-JP" dirty="0" smtClean="0"/>
              <a:t> </a:t>
            </a:r>
            <a:r>
              <a:rPr lang="ja-JP" altLang="en-US" dirty="0"/>
              <a:t>変更</a:t>
            </a:r>
            <a:r>
              <a:rPr lang="ja-JP" altLang="en-US" dirty="0" smtClean="0"/>
              <a:t>届出</a:t>
            </a:r>
            <a:endParaRPr lang="en-US" altLang="ja-JP" dirty="0"/>
          </a:p>
        </p:txBody>
      </p:sp>
      <p:sp>
        <p:nvSpPr>
          <p:cNvPr id="2" name="テキスト プレースホルダー 1">
            <a:extLst>
              <a:ext uri="{FF2B5EF4-FFF2-40B4-BE49-F238E27FC236}">
                <a16:creationId xmlns:a16="http://schemas.microsoft.com/office/drawing/2014/main" id="{62C01794-5E7F-3070-5EA4-530D9739F8C3}"/>
              </a:ext>
            </a:extLst>
          </p:cNvPr>
          <p:cNvSpPr txBox="1">
            <a:spLocks/>
          </p:cNvSpPr>
          <p:nvPr/>
        </p:nvSpPr>
        <p:spPr>
          <a:xfrm>
            <a:off x="538163" y="6808271"/>
            <a:ext cx="9612000" cy="406265"/>
          </a:xfrm>
          <a:prstGeom prst="rect">
            <a:avLst/>
          </a:prstGeom>
        </p:spPr>
        <p:txBody>
          <a:bodyPr vert="horz" wrap="square" lIns="0" tIns="0" rIns="0" bIns="0" rtlCol="0" anchor="b" anchorCtr="0">
            <a:spAutoFit/>
          </a:bodyPr>
          <a:lstStyle>
            <a:lvl1pPr marL="252000" marR="0" indent="-252000" algn="l" defTabSz="1007772" rtl="0" eaLnBrk="1" fontAlgn="ctr" latinLnBrk="0" hangingPunct="1">
              <a:lnSpc>
                <a:spcPct val="110000"/>
              </a:lnSpc>
              <a:spcBef>
                <a:spcPts val="0"/>
              </a:spcBef>
              <a:spcAft>
                <a:spcPts val="0"/>
              </a:spcAft>
              <a:buClr>
                <a:schemeClr val="tx2"/>
              </a:buClr>
              <a:buSzTx/>
              <a:buFont typeface="Wingdings" panose="05000000000000000000" pitchFamily="2" charset="2"/>
              <a:buNone/>
              <a:tabLst/>
              <a:defRPr kumimoji="1" sz="800" b="0" kern="1200" spc="120" baseline="0">
                <a:solidFill>
                  <a:srgbClr val="000000"/>
                </a:solidFill>
                <a:latin typeface="+mn-ea"/>
                <a:ea typeface="+mn-ea"/>
                <a:cs typeface="+mn-cs"/>
              </a:defRPr>
            </a:lvl1pPr>
            <a:lvl2pPr marL="360000" marR="0" indent="-180000" algn="l" defTabSz="1007772" rtl="0" eaLnBrk="1" fontAlgn="auto" latinLnBrk="0" hangingPunct="1">
              <a:lnSpc>
                <a:spcPct val="120000"/>
              </a:lnSpc>
              <a:spcBef>
                <a:spcPts val="0"/>
              </a:spcBef>
              <a:spcAft>
                <a:spcPts val="9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9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出所）電子申請届出システム操作マニュアル（介護施設・事業所向け）</a:t>
            </a:r>
            <a:r>
              <a:rPr lang="en-US" altLang="ja-JP" dirty="0"/>
              <a:t/>
            </a:r>
            <a:br>
              <a:rPr lang="en-US" altLang="ja-JP" dirty="0"/>
            </a:br>
            <a:r>
              <a:rPr lang="ja-JP" altLang="en-US" dirty="0"/>
              <a:t>（</a:t>
            </a:r>
            <a:r>
              <a:rPr lang="en-US" altLang="ja-JP" dirty="0">
                <a:hlinkClick r:id="rId3"/>
              </a:rPr>
              <a:t>https://www.kaigokensaku.mhlw.go.jp/shinsei/pdf/manual_shinsei_1_0.pdf</a:t>
            </a:r>
            <a:r>
              <a:rPr lang="ja-JP" altLang="en-US" dirty="0"/>
              <a:t>　閲覧日：令和</a:t>
            </a:r>
            <a:r>
              <a:rPr lang="en-US" altLang="ja-JP" dirty="0"/>
              <a:t>5</a:t>
            </a:r>
            <a:r>
              <a:rPr lang="ja-JP" altLang="en-US" dirty="0"/>
              <a:t>年</a:t>
            </a:r>
            <a:r>
              <a:rPr lang="en-US" altLang="ja-JP" dirty="0"/>
              <a:t>3</a:t>
            </a:r>
            <a:r>
              <a:rPr lang="ja-JP" altLang="en-US" dirty="0"/>
              <a:t>月</a:t>
            </a:r>
            <a:r>
              <a:rPr lang="en-US" altLang="ja-JP" dirty="0"/>
              <a:t>1</a:t>
            </a:r>
            <a:r>
              <a:rPr lang="ja-JP" altLang="en-US" dirty="0"/>
              <a:t>日</a:t>
            </a:r>
            <a:r>
              <a:rPr lang="ja-JP" altLang="en-US" b="0" i="0" u="none" strike="noStrike" baseline="0" dirty="0">
                <a:solidFill>
                  <a:srgbClr val="000000"/>
                </a:solidFill>
                <a:latin typeface="+mn-lt"/>
              </a:rPr>
              <a:t>、点線</a:t>
            </a:r>
            <a:r>
              <a:rPr lang="ja-JP" altLang="en-US" dirty="0">
                <a:latin typeface="+mn-lt"/>
              </a:rPr>
              <a:t>と吹き出し</a:t>
            </a:r>
            <a:r>
              <a:rPr lang="ja-JP" altLang="en-US" b="0" i="0" u="none" strike="noStrike" baseline="0" dirty="0">
                <a:solidFill>
                  <a:srgbClr val="000000"/>
                </a:solidFill>
                <a:latin typeface="+mn-lt"/>
              </a:rPr>
              <a:t>は</a:t>
            </a:r>
            <a:r>
              <a:rPr lang="en-US" altLang="ja-JP" b="0" i="0" u="none" strike="noStrike" baseline="0" dirty="0">
                <a:solidFill>
                  <a:srgbClr val="000000"/>
                </a:solidFill>
                <a:latin typeface="+mn-lt"/>
              </a:rPr>
              <a:t>MRI</a:t>
            </a:r>
            <a:r>
              <a:rPr lang="ja-JP" altLang="en-US" b="0" i="0" u="none" strike="noStrike" baseline="0" dirty="0">
                <a:solidFill>
                  <a:srgbClr val="000000"/>
                </a:solidFill>
                <a:latin typeface="+mn-lt"/>
              </a:rPr>
              <a:t>追加</a:t>
            </a:r>
            <a:r>
              <a:rPr lang="ja-JP" altLang="en-US" b="0" i="0" u="none" strike="noStrike" baseline="0" dirty="0" smtClean="0">
                <a:solidFill>
                  <a:srgbClr val="000000"/>
                </a:solidFill>
                <a:latin typeface="+mn-lt"/>
              </a:rPr>
              <a:t>）</a:t>
            </a:r>
          </a:p>
          <a:p>
            <a:r>
              <a:rPr lang="en-US" altLang="ja-JP" dirty="0" smtClean="0">
                <a:latin typeface="+mn-lt"/>
              </a:rPr>
              <a:t>※</a:t>
            </a:r>
            <a:r>
              <a:rPr lang="ja-JP" altLang="en-US" dirty="0" smtClean="0">
                <a:latin typeface="+mn-lt"/>
              </a:rPr>
              <a:t>最新情報は上記ホームページをご確認ください。</a:t>
            </a:r>
            <a:endParaRPr lang="en-US" altLang="ja-JP" dirty="0">
              <a:latin typeface="+mn-lt"/>
            </a:endParaRPr>
          </a:p>
        </p:txBody>
      </p:sp>
      <p:sp>
        <p:nvSpPr>
          <p:cNvPr id="13" name="コンテンツ プレースホルダー 12"/>
          <p:cNvSpPr>
            <a:spLocks noGrp="1"/>
          </p:cNvSpPr>
          <p:nvPr>
            <p:ph idx="15"/>
          </p:nvPr>
        </p:nvSpPr>
        <p:spPr>
          <a:xfrm>
            <a:off x="538163" y="1535355"/>
            <a:ext cx="9612001" cy="295466"/>
          </a:xfrm>
        </p:spPr>
        <p:txBody>
          <a:bodyPr/>
          <a:lstStyle/>
          <a:p>
            <a:r>
              <a:rPr kumimoji="1" lang="ja-JP" altLang="en-US" dirty="0" smtClean="0"/>
              <a:t>①申請届出メニューの②介護保険事業の変更届出をクリックします。</a:t>
            </a:r>
            <a:endParaRPr kumimoji="1" lang="ja-JP" altLang="en-US" dirty="0"/>
          </a:p>
        </p:txBody>
      </p:sp>
      <p:pic>
        <p:nvPicPr>
          <p:cNvPr id="14" name="図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5907" y="1830821"/>
            <a:ext cx="8566859" cy="4815805"/>
          </a:xfrm>
          <a:prstGeom prst="rect">
            <a:avLst/>
          </a:prstGeom>
        </p:spPr>
      </p:pic>
    </p:spTree>
    <p:extLst>
      <p:ext uri="{BB962C8B-B14F-4D97-AF65-F5344CB8AC3E}">
        <p14:creationId xmlns:p14="http://schemas.microsoft.com/office/powerpoint/2010/main" val="266567962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847055"/>
            <a:ext cx="9216000" cy="378180"/>
          </a:xfrm>
        </p:spPr>
        <p:txBody>
          <a:bodyPr>
            <a:noAutofit/>
          </a:bodyPr>
          <a:lstStyle/>
          <a:p>
            <a:r>
              <a:rPr lang="ja-JP" altLang="en-US" dirty="0" smtClean="0"/>
              <a:t>変更届を提出する</a:t>
            </a:r>
            <a:r>
              <a:rPr lang="ja-JP" altLang="en-US" dirty="0"/>
              <a:t>には</a:t>
            </a:r>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ja-JP" altLang="en-US" dirty="0"/>
              <a:t>２</a:t>
            </a:r>
            <a:r>
              <a:rPr lang="en-US" altLang="ja-JP" dirty="0" smtClean="0"/>
              <a:t>.</a:t>
            </a:r>
            <a:r>
              <a:rPr lang="ja-JP" altLang="en-US" dirty="0"/>
              <a:t>４</a:t>
            </a:r>
            <a:r>
              <a:rPr lang="en-US" altLang="ja-JP" dirty="0" smtClean="0"/>
              <a:t> </a:t>
            </a:r>
            <a:r>
              <a:rPr lang="ja-JP" altLang="en-US" dirty="0"/>
              <a:t>変更</a:t>
            </a:r>
            <a:r>
              <a:rPr lang="ja-JP" altLang="en-US" dirty="0" smtClean="0"/>
              <a:t>届出</a:t>
            </a:r>
            <a:endParaRPr lang="en-US" altLang="ja-JP" dirty="0"/>
          </a:p>
        </p:txBody>
      </p:sp>
      <p:sp>
        <p:nvSpPr>
          <p:cNvPr id="2" name="テキスト プレースホルダー 1">
            <a:extLst>
              <a:ext uri="{FF2B5EF4-FFF2-40B4-BE49-F238E27FC236}">
                <a16:creationId xmlns:a16="http://schemas.microsoft.com/office/drawing/2014/main" id="{62C01794-5E7F-3070-5EA4-530D9739F8C3}"/>
              </a:ext>
            </a:extLst>
          </p:cNvPr>
          <p:cNvSpPr txBox="1">
            <a:spLocks/>
          </p:cNvSpPr>
          <p:nvPr/>
        </p:nvSpPr>
        <p:spPr>
          <a:xfrm>
            <a:off x="538163" y="6808271"/>
            <a:ext cx="9612000" cy="406265"/>
          </a:xfrm>
          <a:prstGeom prst="rect">
            <a:avLst/>
          </a:prstGeom>
        </p:spPr>
        <p:txBody>
          <a:bodyPr vert="horz" wrap="square" lIns="0" tIns="0" rIns="0" bIns="0" rtlCol="0" anchor="b" anchorCtr="0">
            <a:spAutoFit/>
          </a:bodyPr>
          <a:lstStyle>
            <a:lvl1pPr marL="252000" marR="0" indent="-252000" algn="l" defTabSz="1007772" rtl="0" eaLnBrk="1" fontAlgn="ctr" latinLnBrk="0" hangingPunct="1">
              <a:lnSpc>
                <a:spcPct val="110000"/>
              </a:lnSpc>
              <a:spcBef>
                <a:spcPts val="0"/>
              </a:spcBef>
              <a:spcAft>
                <a:spcPts val="0"/>
              </a:spcAft>
              <a:buClr>
                <a:schemeClr val="tx2"/>
              </a:buClr>
              <a:buSzTx/>
              <a:buFont typeface="Wingdings" panose="05000000000000000000" pitchFamily="2" charset="2"/>
              <a:buNone/>
              <a:tabLst/>
              <a:defRPr kumimoji="1" sz="800" b="0" kern="1200" spc="120" baseline="0">
                <a:solidFill>
                  <a:srgbClr val="000000"/>
                </a:solidFill>
                <a:latin typeface="+mn-ea"/>
                <a:ea typeface="+mn-ea"/>
                <a:cs typeface="+mn-cs"/>
              </a:defRPr>
            </a:lvl1pPr>
            <a:lvl2pPr marL="360000" marR="0" indent="-180000" algn="l" defTabSz="1007772" rtl="0" eaLnBrk="1" fontAlgn="auto" latinLnBrk="0" hangingPunct="1">
              <a:lnSpc>
                <a:spcPct val="120000"/>
              </a:lnSpc>
              <a:spcBef>
                <a:spcPts val="0"/>
              </a:spcBef>
              <a:spcAft>
                <a:spcPts val="9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9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出所）電子申請届出システム操作マニュアル（介護施設・事業所向け）</a:t>
            </a:r>
            <a:r>
              <a:rPr lang="en-US" altLang="ja-JP" dirty="0"/>
              <a:t/>
            </a:r>
            <a:br>
              <a:rPr lang="en-US" altLang="ja-JP" dirty="0"/>
            </a:br>
            <a:r>
              <a:rPr lang="ja-JP" altLang="en-US" dirty="0"/>
              <a:t>（</a:t>
            </a:r>
            <a:r>
              <a:rPr lang="en-US" altLang="ja-JP" dirty="0">
                <a:hlinkClick r:id="rId3"/>
              </a:rPr>
              <a:t>https://www.kaigokensaku.mhlw.go.jp/shinsei/pdf/manual_shinsei_1_0.pdf</a:t>
            </a:r>
            <a:r>
              <a:rPr lang="ja-JP" altLang="en-US" dirty="0"/>
              <a:t>　閲覧日：令和</a:t>
            </a:r>
            <a:r>
              <a:rPr lang="en-US" altLang="ja-JP" dirty="0"/>
              <a:t>5</a:t>
            </a:r>
            <a:r>
              <a:rPr lang="ja-JP" altLang="en-US" dirty="0"/>
              <a:t>年</a:t>
            </a:r>
            <a:r>
              <a:rPr lang="en-US" altLang="ja-JP" dirty="0"/>
              <a:t>3</a:t>
            </a:r>
            <a:r>
              <a:rPr lang="ja-JP" altLang="en-US" dirty="0"/>
              <a:t>月</a:t>
            </a:r>
            <a:r>
              <a:rPr lang="en-US" altLang="ja-JP" dirty="0"/>
              <a:t>1</a:t>
            </a:r>
            <a:r>
              <a:rPr lang="ja-JP" altLang="en-US" dirty="0"/>
              <a:t>日</a:t>
            </a:r>
            <a:r>
              <a:rPr lang="ja-JP" altLang="en-US" b="0" i="0" u="none" strike="noStrike" baseline="0" dirty="0">
                <a:solidFill>
                  <a:srgbClr val="000000"/>
                </a:solidFill>
                <a:latin typeface="+mn-lt"/>
              </a:rPr>
              <a:t>、点線</a:t>
            </a:r>
            <a:r>
              <a:rPr lang="ja-JP" altLang="en-US" dirty="0">
                <a:latin typeface="+mn-lt"/>
              </a:rPr>
              <a:t>と吹き出し</a:t>
            </a:r>
            <a:r>
              <a:rPr lang="ja-JP" altLang="en-US" b="0" i="0" u="none" strike="noStrike" baseline="0" dirty="0">
                <a:solidFill>
                  <a:srgbClr val="000000"/>
                </a:solidFill>
                <a:latin typeface="+mn-lt"/>
              </a:rPr>
              <a:t>は</a:t>
            </a:r>
            <a:r>
              <a:rPr lang="en-US" altLang="ja-JP" b="0" i="0" u="none" strike="noStrike" baseline="0" dirty="0">
                <a:solidFill>
                  <a:srgbClr val="000000"/>
                </a:solidFill>
                <a:latin typeface="+mn-lt"/>
              </a:rPr>
              <a:t>MRI</a:t>
            </a:r>
            <a:r>
              <a:rPr lang="ja-JP" altLang="en-US" b="0" i="0" u="none" strike="noStrike" baseline="0" dirty="0">
                <a:solidFill>
                  <a:srgbClr val="000000"/>
                </a:solidFill>
                <a:latin typeface="+mn-lt"/>
              </a:rPr>
              <a:t>追加</a:t>
            </a:r>
            <a:r>
              <a:rPr lang="ja-JP" altLang="en-US" b="0" i="0" u="none" strike="noStrike" baseline="0" dirty="0" smtClean="0">
                <a:solidFill>
                  <a:srgbClr val="000000"/>
                </a:solidFill>
                <a:latin typeface="+mn-lt"/>
              </a:rPr>
              <a:t>）</a:t>
            </a:r>
          </a:p>
          <a:p>
            <a:r>
              <a:rPr lang="en-US" altLang="ja-JP" dirty="0" smtClean="0">
                <a:latin typeface="+mn-lt"/>
              </a:rPr>
              <a:t>※</a:t>
            </a:r>
            <a:r>
              <a:rPr lang="ja-JP" altLang="en-US" dirty="0" smtClean="0">
                <a:latin typeface="+mn-lt"/>
              </a:rPr>
              <a:t>最新情報は上記ホームページをご確認ください。</a:t>
            </a:r>
            <a:endParaRPr lang="en-US" altLang="ja-JP" dirty="0">
              <a:latin typeface="+mn-lt"/>
            </a:endParaRPr>
          </a:p>
        </p:txBody>
      </p:sp>
      <p:sp>
        <p:nvSpPr>
          <p:cNvPr id="13" name="コンテンツ プレースホルダー 12"/>
          <p:cNvSpPr>
            <a:spLocks noGrp="1"/>
          </p:cNvSpPr>
          <p:nvPr>
            <p:ph idx="15"/>
          </p:nvPr>
        </p:nvSpPr>
        <p:spPr>
          <a:xfrm>
            <a:off x="538162" y="1495594"/>
            <a:ext cx="9612001" cy="667875"/>
          </a:xfrm>
        </p:spPr>
        <p:txBody>
          <a:bodyPr/>
          <a:lstStyle/>
          <a:p>
            <a:r>
              <a:rPr kumimoji="1" lang="ja-JP" altLang="en-US" dirty="0" smtClean="0"/>
              <a:t>①変更届を提出するサービスの</a:t>
            </a:r>
            <a:r>
              <a:rPr lang="ja-JP" altLang="en-US" dirty="0"/>
              <a:t>分類</a:t>
            </a:r>
            <a:r>
              <a:rPr lang="ja-JP" altLang="en-US" dirty="0" smtClean="0"/>
              <a:t>を選択し</a:t>
            </a:r>
            <a:r>
              <a:rPr lang="en-US" altLang="ja-JP" dirty="0" smtClean="0"/>
              <a:t>※</a:t>
            </a:r>
            <a:r>
              <a:rPr lang="ja-JP" altLang="en-US" dirty="0"/>
              <a:t>　</a:t>
            </a:r>
            <a:r>
              <a:rPr lang="ja-JP" altLang="en-US" dirty="0" smtClean="0"/>
              <a:t>②は静岡県、③は浜松市を選択します</a:t>
            </a:r>
            <a:r>
              <a:rPr kumimoji="1" lang="ja-JP" altLang="en-US" dirty="0" smtClean="0"/>
              <a:t>。</a:t>
            </a:r>
            <a:endParaRPr kumimoji="1" lang="en-US" altLang="ja-JP" dirty="0" smtClean="0"/>
          </a:p>
          <a:p>
            <a:r>
              <a:rPr lang="en-US" altLang="ja-JP" dirty="0" smtClean="0"/>
              <a:t>※</a:t>
            </a:r>
            <a:r>
              <a:rPr lang="ja-JP" altLang="en-US" dirty="0" smtClean="0">
                <a:solidFill>
                  <a:schemeClr val="accent6"/>
                </a:solidFill>
              </a:rPr>
              <a:t>居宅介護支援</a:t>
            </a:r>
            <a:r>
              <a:rPr lang="ja-JP" altLang="en-US" dirty="0" smtClean="0"/>
              <a:t>と</a:t>
            </a:r>
            <a:r>
              <a:rPr lang="ja-JP" altLang="en-US" dirty="0" smtClean="0">
                <a:solidFill>
                  <a:schemeClr val="accent6"/>
                </a:solidFill>
              </a:rPr>
              <a:t>介護予防支援</a:t>
            </a:r>
            <a:r>
              <a:rPr lang="ja-JP" altLang="en-US" dirty="0" smtClean="0"/>
              <a:t>は地域密着型サービスに分類されていますので、ご注意ください。</a:t>
            </a:r>
            <a:endParaRPr kumimoji="1" lang="ja-JP" altLang="en-US" dirty="0"/>
          </a:p>
        </p:txBody>
      </p:sp>
      <p:pic>
        <p:nvPicPr>
          <p:cNvPr id="3" name="図 2" descr="【素材】02介護事業所向け操作ガイド.pdf - Adobe Acrobat Reader DC (64-bi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22286" y="2157609"/>
            <a:ext cx="8271880" cy="4650662"/>
          </a:xfrm>
          <a:prstGeom prst="rect">
            <a:avLst/>
          </a:prstGeom>
        </p:spPr>
      </p:pic>
    </p:spTree>
    <p:extLst>
      <p:ext uri="{BB962C8B-B14F-4D97-AF65-F5344CB8AC3E}">
        <p14:creationId xmlns:p14="http://schemas.microsoft.com/office/powerpoint/2010/main" val="167356377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847055"/>
            <a:ext cx="9216000" cy="378180"/>
          </a:xfrm>
        </p:spPr>
        <p:txBody>
          <a:bodyPr>
            <a:noAutofit/>
          </a:bodyPr>
          <a:lstStyle/>
          <a:p>
            <a:r>
              <a:rPr lang="ja-JP" altLang="en-US" dirty="0" smtClean="0"/>
              <a:t>変更届を提出する</a:t>
            </a:r>
            <a:r>
              <a:rPr lang="ja-JP" altLang="en-US" dirty="0"/>
              <a:t>には</a:t>
            </a:r>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ja-JP" altLang="en-US" dirty="0"/>
              <a:t>２</a:t>
            </a:r>
            <a:r>
              <a:rPr lang="en-US" altLang="ja-JP" dirty="0" smtClean="0"/>
              <a:t>.</a:t>
            </a:r>
            <a:r>
              <a:rPr lang="ja-JP" altLang="en-US" dirty="0"/>
              <a:t>４</a:t>
            </a:r>
            <a:r>
              <a:rPr lang="en-US" altLang="ja-JP" dirty="0" smtClean="0"/>
              <a:t> </a:t>
            </a:r>
            <a:r>
              <a:rPr lang="ja-JP" altLang="en-US" dirty="0"/>
              <a:t>変更</a:t>
            </a:r>
            <a:r>
              <a:rPr lang="ja-JP" altLang="en-US" dirty="0" smtClean="0"/>
              <a:t>届出</a:t>
            </a:r>
            <a:endParaRPr lang="en-US" altLang="ja-JP" dirty="0"/>
          </a:p>
        </p:txBody>
      </p:sp>
      <p:sp>
        <p:nvSpPr>
          <p:cNvPr id="2" name="テキスト プレースホルダー 1">
            <a:extLst>
              <a:ext uri="{FF2B5EF4-FFF2-40B4-BE49-F238E27FC236}">
                <a16:creationId xmlns:a16="http://schemas.microsoft.com/office/drawing/2014/main" id="{62C01794-5E7F-3070-5EA4-530D9739F8C3}"/>
              </a:ext>
            </a:extLst>
          </p:cNvPr>
          <p:cNvSpPr txBox="1">
            <a:spLocks/>
          </p:cNvSpPr>
          <p:nvPr/>
        </p:nvSpPr>
        <p:spPr>
          <a:xfrm>
            <a:off x="538163" y="6808271"/>
            <a:ext cx="9612000" cy="406265"/>
          </a:xfrm>
          <a:prstGeom prst="rect">
            <a:avLst/>
          </a:prstGeom>
        </p:spPr>
        <p:txBody>
          <a:bodyPr vert="horz" wrap="square" lIns="0" tIns="0" rIns="0" bIns="0" rtlCol="0" anchor="b" anchorCtr="0">
            <a:spAutoFit/>
          </a:bodyPr>
          <a:lstStyle>
            <a:lvl1pPr marL="252000" marR="0" indent="-252000" algn="l" defTabSz="1007772" rtl="0" eaLnBrk="1" fontAlgn="ctr" latinLnBrk="0" hangingPunct="1">
              <a:lnSpc>
                <a:spcPct val="110000"/>
              </a:lnSpc>
              <a:spcBef>
                <a:spcPts val="0"/>
              </a:spcBef>
              <a:spcAft>
                <a:spcPts val="0"/>
              </a:spcAft>
              <a:buClr>
                <a:schemeClr val="tx2"/>
              </a:buClr>
              <a:buSzTx/>
              <a:buFont typeface="Wingdings" panose="05000000000000000000" pitchFamily="2" charset="2"/>
              <a:buNone/>
              <a:tabLst/>
              <a:defRPr kumimoji="1" sz="800" b="0" kern="1200" spc="120" baseline="0">
                <a:solidFill>
                  <a:srgbClr val="000000"/>
                </a:solidFill>
                <a:latin typeface="+mn-ea"/>
                <a:ea typeface="+mn-ea"/>
                <a:cs typeface="+mn-cs"/>
              </a:defRPr>
            </a:lvl1pPr>
            <a:lvl2pPr marL="360000" marR="0" indent="-180000" algn="l" defTabSz="1007772" rtl="0" eaLnBrk="1" fontAlgn="auto" latinLnBrk="0" hangingPunct="1">
              <a:lnSpc>
                <a:spcPct val="120000"/>
              </a:lnSpc>
              <a:spcBef>
                <a:spcPts val="0"/>
              </a:spcBef>
              <a:spcAft>
                <a:spcPts val="9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9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出所）電子申請届出システム操作マニュアル（介護施設・事業所向け）</a:t>
            </a:r>
            <a:r>
              <a:rPr lang="en-US" altLang="ja-JP" dirty="0"/>
              <a:t/>
            </a:r>
            <a:br>
              <a:rPr lang="en-US" altLang="ja-JP" dirty="0"/>
            </a:br>
            <a:r>
              <a:rPr lang="ja-JP" altLang="en-US" dirty="0"/>
              <a:t>（</a:t>
            </a:r>
            <a:r>
              <a:rPr lang="en-US" altLang="ja-JP" dirty="0">
                <a:hlinkClick r:id="rId3"/>
              </a:rPr>
              <a:t>https://www.kaigokensaku.mhlw.go.jp/shinsei/pdf/manual_shinsei_1_0.pdf</a:t>
            </a:r>
            <a:r>
              <a:rPr lang="ja-JP" altLang="en-US" dirty="0"/>
              <a:t>　閲覧日：令和</a:t>
            </a:r>
            <a:r>
              <a:rPr lang="en-US" altLang="ja-JP" dirty="0"/>
              <a:t>5</a:t>
            </a:r>
            <a:r>
              <a:rPr lang="ja-JP" altLang="en-US" dirty="0"/>
              <a:t>年</a:t>
            </a:r>
            <a:r>
              <a:rPr lang="en-US" altLang="ja-JP" dirty="0"/>
              <a:t>3</a:t>
            </a:r>
            <a:r>
              <a:rPr lang="ja-JP" altLang="en-US" dirty="0"/>
              <a:t>月</a:t>
            </a:r>
            <a:r>
              <a:rPr lang="en-US" altLang="ja-JP" dirty="0"/>
              <a:t>1</a:t>
            </a:r>
            <a:r>
              <a:rPr lang="ja-JP" altLang="en-US" dirty="0"/>
              <a:t>日</a:t>
            </a:r>
            <a:r>
              <a:rPr lang="ja-JP" altLang="en-US" b="0" i="0" u="none" strike="noStrike" baseline="0" dirty="0">
                <a:solidFill>
                  <a:srgbClr val="000000"/>
                </a:solidFill>
                <a:latin typeface="+mn-lt"/>
              </a:rPr>
              <a:t>、点線</a:t>
            </a:r>
            <a:r>
              <a:rPr lang="ja-JP" altLang="en-US" dirty="0">
                <a:latin typeface="+mn-lt"/>
              </a:rPr>
              <a:t>と吹き出し</a:t>
            </a:r>
            <a:r>
              <a:rPr lang="ja-JP" altLang="en-US" b="0" i="0" u="none" strike="noStrike" baseline="0" dirty="0">
                <a:solidFill>
                  <a:srgbClr val="000000"/>
                </a:solidFill>
                <a:latin typeface="+mn-lt"/>
              </a:rPr>
              <a:t>は</a:t>
            </a:r>
            <a:r>
              <a:rPr lang="en-US" altLang="ja-JP" b="0" i="0" u="none" strike="noStrike" baseline="0" dirty="0">
                <a:solidFill>
                  <a:srgbClr val="000000"/>
                </a:solidFill>
                <a:latin typeface="+mn-lt"/>
              </a:rPr>
              <a:t>MRI</a:t>
            </a:r>
            <a:r>
              <a:rPr lang="ja-JP" altLang="en-US" b="0" i="0" u="none" strike="noStrike" baseline="0" dirty="0">
                <a:solidFill>
                  <a:srgbClr val="000000"/>
                </a:solidFill>
                <a:latin typeface="+mn-lt"/>
              </a:rPr>
              <a:t>追加</a:t>
            </a:r>
            <a:r>
              <a:rPr lang="ja-JP" altLang="en-US" b="0" i="0" u="none" strike="noStrike" baseline="0" dirty="0" smtClean="0">
                <a:solidFill>
                  <a:srgbClr val="000000"/>
                </a:solidFill>
                <a:latin typeface="+mn-lt"/>
              </a:rPr>
              <a:t>）</a:t>
            </a:r>
          </a:p>
          <a:p>
            <a:r>
              <a:rPr lang="en-US" altLang="ja-JP" dirty="0" smtClean="0">
                <a:latin typeface="+mn-lt"/>
              </a:rPr>
              <a:t>※</a:t>
            </a:r>
            <a:r>
              <a:rPr lang="ja-JP" altLang="en-US" dirty="0" smtClean="0">
                <a:latin typeface="+mn-lt"/>
              </a:rPr>
              <a:t>最新情報は上記ホームページをご確認ください。</a:t>
            </a:r>
            <a:endParaRPr lang="en-US" altLang="ja-JP" dirty="0">
              <a:latin typeface="+mn-lt"/>
            </a:endParaRPr>
          </a:p>
        </p:txBody>
      </p:sp>
      <p:sp>
        <p:nvSpPr>
          <p:cNvPr id="13" name="コンテンツ プレースホルダー 12"/>
          <p:cNvSpPr>
            <a:spLocks noGrp="1"/>
          </p:cNvSpPr>
          <p:nvPr>
            <p:ph idx="15"/>
          </p:nvPr>
        </p:nvSpPr>
        <p:spPr>
          <a:xfrm>
            <a:off x="538162" y="1495595"/>
            <a:ext cx="9612001" cy="667875"/>
          </a:xfrm>
        </p:spPr>
        <p:txBody>
          <a:bodyPr/>
          <a:lstStyle/>
          <a:p>
            <a:r>
              <a:rPr kumimoji="1" lang="ja-JP" altLang="en-US" dirty="0" smtClean="0"/>
              <a:t>①必要項目を入力します。</a:t>
            </a:r>
            <a:endParaRPr kumimoji="1" lang="en-US" altLang="ja-JP" dirty="0" smtClean="0"/>
          </a:p>
          <a:p>
            <a:r>
              <a:rPr lang="en-US" altLang="ja-JP" dirty="0" smtClean="0">
                <a:solidFill>
                  <a:srgbClr val="FF0000"/>
                </a:solidFill>
              </a:rPr>
              <a:t>※</a:t>
            </a:r>
            <a:r>
              <a:rPr lang="ja-JP" altLang="en-US" dirty="0" smtClean="0"/>
              <a:t>印は必須項目です。</a:t>
            </a:r>
            <a:endParaRPr kumimoji="1" lang="ja-JP" altLang="en-US" dirty="0"/>
          </a:p>
        </p:txBody>
      </p:sp>
      <p:pic>
        <p:nvPicPr>
          <p:cNvPr id="6" name="図 5" descr="【素材】02介護事業所向け操作ガイド.pdf - Adobe Acrobat Reader DC (64-bi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6821" y="2163469"/>
            <a:ext cx="7745826" cy="4354901"/>
          </a:xfrm>
          <a:prstGeom prst="rect">
            <a:avLst/>
          </a:prstGeom>
        </p:spPr>
      </p:pic>
    </p:spTree>
    <p:extLst>
      <p:ext uri="{BB962C8B-B14F-4D97-AF65-F5344CB8AC3E}">
        <p14:creationId xmlns:p14="http://schemas.microsoft.com/office/powerpoint/2010/main" val="32346479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E7075A50-BE88-8263-EB98-ED5A80259D68}"/>
              </a:ext>
            </a:extLst>
          </p:cNvPr>
          <p:cNvSpPr>
            <a:spLocks noGrp="1"/>
          </p:cNvSpPr>
          <p:nvPr>
            <p:ph type="body" sz="quarter" idx="14"/>
          </p:nvPr>
        </p:nvSpPr>
        <p:spPr>
          <a:xfrm>
            <a:off x="1764000" y="3790347"/>
            <a:ext cx="8388000" cy="1938992"/>
          </a:xfrm>
        </p:spPr>
        <p:txBody>
          <a:bodyPr>
            <a:spAutoFit/>
          </a:bodyPr>
          <a:lstStyle/>
          <a:p>
            <a:r>
              <a:rPr lang="ja-JP" altLang="en-US" dirty="0"/>
              <a:t>１</a:t>
            </a:r>
            <a:r>
              <a:rPr lang="en-US" altLang="ja-JP" dirty="0" smtClean="0"/>
              <a:t>.1 </a:t>
            </a:r>
            <a:r>
              <a:rPr lang="ja-JP" altLang="en-US" dirty="0"/>
              <a:t>指定権者の電子申請届出システムの対応状況の確認</a:t>
            </a:r>
            <a:endParaRPr lang="en-US" altLang="ja-JP" dirty="0"/>
          </a:p>
          <a:p>
            <a:r>
              <a:rPr lang="ja-JP" altLang="en-US" dirty="0"/>
              <a:t>１</a:t>
            </a:r>
            <a:r>
              <a:rPr lang="en-US" altLang="ja-JP" dirty="0" smtClean="0"/>
              <a:t>.2 </a:t>
            </a:r>
            <a:r>
              <a:rPr lang="en-US" altLang="ja-JP" dirty="0"/>
              <a:t>G</a:t>
            </a:r>
            <a:r>
              <a:rPr lang="ja-JP" altLang="en-US" dirty="0"/>
              <a:t>ビズ</a:t>
            </a:r>
            <a:r>
              <a:rPr lang="en-US" altLang="ja-JP" dirty="0"/>
              <a:t>ID</a:t>
            </a:r>
            <a:r>
              <a:rPr lang="ja-JP" altLang="en-US" dirty="0"/>
              <a:t>の</a:t>
            </a:r>
            <a:r>
              <a:rPr lang="ja-JP" altLang="en-US" dirty="0" smtClean="0"/>
              <a:t>取得</a:t>
            </a:r>
            <a:endParaRPr lang="en-US" altLang="ja-JP" dirty="0" smtClean="0"/>
          </a:p>
          <a:p>
            <a:r>
              <a:rPr lang="ja-JP" altLang="en-US" dirty="0"/>
              <a:t>１</a:t>
            </a:r>
            <a:r>
              <a:rPr lang="en-US" altLang="ja-JP" dirty="0"/>
              <a:t>.</a:t>
            </a:r>
            <a:r>
              <a:rPr lang="ja-JP" altLang="en-US" dirty="0" smtClean="0"/>
              <a:t>３ </a:t>
            </a:r>
            <a:r>
              <a:rPr lang="en-US" altLang="ja-JP" dirty="0" smtClean="0"/>
              <a:t>G</a:t>
            </a:r>
            <a:r>
              <a:rPr lang="ja-JP" altLang="en-US" dirty="0" smtClean="0"/>
              <a:t>ビズ</a:t>
            </a:r>
            <a:r>
              <a:rPr lang="en-US" altLang="ja-JP" dirty="0" smtClean="0"/>
              <a:t>ID</a:t>
            </a:r>
            <a:r>
              <a:rPr lang="ja-JP" altLang="en-US" dirty="0" smtClean="0"/>
              <a:t>に関連するよくある質問</a:t>
            </a:r>
            <a:endParaRPr lang="en-US" altLang="ja-JP" dirty="0"/>
          </a:p>
          <a:p>
            <a:r>
              <a:rPr lang="ja-JP" altLang="en-US" dirty="0"/>
              <a:t>１</a:t>
            </a:r>
            <a:r>
              <a:rPr lang="en-US" altLang="ja-JP" dirty="0" smtClean="0"/>
              <a:t>.</a:t>
            </a:r>
            <a:r>
              <a:rPr lang="ja-JP" altLang="en-US" dirty="0" smtClean="0"/>
              <a:t>４</a:t>
            </a:r>
            <a:r>
              <a:rPr lang="en-US" altLang="ja-JP" dirty="0" smtClean="0"/>
              <a:t> </a:t>
            </a:r>
            <a:r>
              <a:rPr lang="ja-JP" altLang="en-US" dirty="0"/>
              <a:t>添付書類（電子ファイル）の</a:t>
            </a:r>
            <a:r>
              <a:rPr lang="ja-JP" altLang="en-US" dirty="0" smtClean="0"/>
              <a:t>準備</a:t>
            </a:r>
            <a:endParaRPr lang="en-US" altLang="ja-JP" dirty="0" smtClean="0"/>
          </a:p>
          <a:p>
            <a:r>
              <a:rPr lang="en-US" altLang="ja-JP" dirty="0" smtClean="0"/>
              <a:t>1.5 </a:t>
            </a:r>
            <a:r>
              <a:rPr lang="ja-JP" altLang="en-US" dirty="0" smtClean="0"/>
              <a:t>指定申請の手数料の納付について</a:t>
            </a:r>
            <a:endParaRPr lang="en-US" altLang="ja-JP" dirty="0"/>
          </a:p>
        </p:txBody>
      </p:sp>
      <p:sp>
        <p:nvSpPr>
          <p:cNvPr id="4" name="タイトル 3">
            <a:extLst>
              <a:ext uri="{FF2B5EF4-FFF2-40B4-BE49-F238E27FC236}">
                <a16:creationId xmlns:a16="http://schemas.microsoft.com/office/drawing/2014/main" id="{556FE372-A985-7A15-7764-FCABA929CA94}"/>
              </a:ext>
            </a:extLst>
          </p:cNvPr>
          <p:cNvSpPr>
            <a:spLocks noGrp="1"/>
          </p:cNvSpPr>
          <p:nvPr>
            <p:ph type="title"/>
          </p:nvPr>
        </p:nvSpPr>
        <p:spPr/>
        <p:txBody>
          <a:bodyPr>
            <a:spAutoFit/>
          </a:bodyPr>
          <a:lstStyle/>
          <a:p>
            <a:r>
              <a:rPr lang="ja-JP" altLang="en-US" dirty="0"/>
              <a:t>１</a:t>
            </a:r>
            <a:r>
              <a:rPr lang="en-US" altLang="ja-JP" dirty="0" smtClean="0"/>
              <a:t>. </a:t>
            </a:r>
            <a:r>
              <a:rPr lang="ja-JP" altLang="en-US" dirty="0"/>
              <a:t>電子申請・届出のための事前準備</a:t>
            </a:r>
          </a:p>
        </p:txBody>
      </p:sp>
    </p:spTree>
    <p:extLst>
      <p:ext uri="{BB962C8B-B14F-4D97-AF65-F5344CB8AC3E}">
        <p14:creationId xmlns:p14="http://schemas.microsoft.com/office/powerpoint/2010/main" val="80503949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847055"/>
            <a:ext cx="9216000" cy="378180"/>
          </a:xfrm>
        </p:spPr>
        <p:txBody>
          <a:bodyPr>
            <a:noAutofit/>
          </a:bodyPr>
          <a:lstStyle/>
          <a:p>
            <a:r>
              <a:rPr lang="ja-JP" altLang="en-US" dirty="0" smtClean="0"/>
              <a:t>変更届を提出する</a:t>
            </a:r>
            <a:r>
              <a:rPr lang="ja-JP" altLang="en-US" dirty="0"/>
              <a:t>には</a:t>
            </a:r>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ja-JP" altLang="en-US" dirty="0"/>
              <a:t>２</a:t>
            </a:r>
            <a:r>
              <a:rPr lang="en-US" altLang="ja-JP" dirty="0" smtClean="0"/>
              <a:t>.</a:t>
            </a:r>
            <a:r>
              <a:rPr lang="ja-JP" altLang="en-US" dirty="0"/>
              <a:t>４</a:t>
            </a:r>
            <a:r>
              <a:rPr lang="en-US" altLang="ja-JP" dirty="0" smtClean="0"/>
              <a:t> </a:t>
            </a:r>
            <a:r>
              <a:rPr lang="ja-JP" altLang="en-US" dirty="0"/>
              <a:t>変更</a:t>
            </a:r>
            <a:r>
              <a:rPr lang="ja-JP" altLang="en-US" dirty="0" smtClean="0"/>
              <a:t>届出</a:t>
            </a:r>
            <a:endParaRPr lang="en-US" altLang="ja-JP" dirty="0"/>
          </a:p>
        </p:txBody>
      </p:sp>
      <p:sp>
        <p:nvSpPr>
          <p:cNvPr id="2" name="テキスト プレースホルダー 1">
            <a:extLst>
              <a:ext uri="{FF2B5EF4-FFF2-40B4-BE49-F238E27FC236}">
                <a16:creationId xmlns:a16="http://schemas.microsoft.com/office/drawing/2014/main" id="{62C01794-5E7F-3070-5EA4-530D9739F8C3}"/>
              </a:ext>
            </a:extLst>
          </p:cNvPr>
          <p:cNvSpPr txBox="1">
            <a:spLocks/>
          </p:cNvSpPr>
          <p:nvPr/>
        </p:nvSpPr>
        <p:spPr>
          <a:xfrm>
            <a:off x="538163" y="6808271"/>
            <a:ext cx="9612000" cy="406265"/>
          </a:xfrm>
          <a:prstGeom prst="rect">
            <a:avLst/>
          </a:prstGeom>
        </p:spPr>
        <p:txBody>
          <a:bodyPr vert="horz" wrap="square" lIns="0" tIns="0" rIns="0" bIns="0" rtlCol="0" anchor="b" anchorCtr="0">
            <a:spAutoFit/>
          </a:bodyPr>
          <a:lstStyle>
            <a:lvl1pPr marL="252000" marR="0" indent="-252000" algn="l" defTabSz="1007772" rtl="0" eaLnBrk="1" fontAlgn="ctr" latinLnBrk="0" hangingPunct="1">
              <a:lnSpc>
                <a:spcPct val="110000"/>
              </a:lnSpc>
              <a:spcBef>
                <a:spcPts val="0"/>
              </a:spcBef>
              <a:spcAft>
                <a:spcPts val="0"/>
              </a:spcAft>
              <a:buClr>
                <a:schemeClr val="tx2"/>
              </a:buClr>
              <a:buSzTx/>
              <a:buFont typeface="Wingdings" panose="05000000000000000000" pitchFamily="2" charset="2"/>
              <a:buNone/>
              <a:tabLst/>
              <a:defRPr kumimoji="1" sz="800" b="0" kern="1200" spc="120" baseline="0">
                <a:solidFill>
                  <a:srgbClr val="000000"/>
                </a:solidFill>
                <a:latin typeface="+mn-ea"/>
                <a:ea typeface="+mn-ea"/>
                <a:cs typeface="+mn-cs"/>
              </a:defRPr>
            </a:lvl1pPr>
            <a:lvl2pPr marL="360000" marR="0" indent="-180000" algn="l" defTabSz="1007772" rtl="0" eaLnBrk="1" fontAlgn="auto" latinLnBrk="0" hangingPunct="1">
              <a:lnSpc>
                <a:spcPct val="120000"/>
              </a:lnSpc>
              <a:spcBef>
                <a:spcPts val="0"/>
              </a:spcBef>
              <a:spcAft>
                <a:spcPts val="9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9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出所）電子申請届出システム操作マニュアル（介護施設・事業所向け）</a:t>
            </a:r>
            <a:r>
              <a:rPr lang="en-US" altLang="ja-JP" dirty="0"/>
              <a:t/>
            </a:r>
            <a:br>
              <a:rPr lang="en-US" altLang="ja-JP" dirty="0"/>
            </a:br>
            <a:r>
              <a:rPr lang="ja-JP" altLang="en-US" dirty="0"/>
              <a:t>（</a:t>
            </a:r>
            <a:r>
              <a:rPr lang="en-US" altLang="ja-JP" dirty="0">
                <a:hlinkClick r:id="rId3"/>
              </a:rPr>
              <a:t>https://www.kaigokensaku.mhlw.go.jp/shinsei/pdf/manual_shinsei_1_0.pdf</a:t>
            </a:r>
            <a:r>
              <a:rPr lang="ja-JP" altLang="en-US" dirty="0"/>
              <a:t>　閲覧日：令和</a:t>
            </a:r>
            <a:r>
              <a:rPr lang="en-US" altLang="ja-JP" dirty="0"/>
              <a:t>5</a:t>
            </a:r>
            <a:r>
              <a:rPr lang="ja-JP" altLang="en-US" dirty="0"/>
              <a:t>年</a:t>
            </a:r>
            <a:r>
              <a:rPr lang="en-US" altLang="ja-JP" dirty="0"/>
              <a:t>3</a:t>
            </a:r>
            <a:r>
              <a:rPr lang="ja-JP" altLang="en-US" dirty="0"/>
              <a:t>月</a:t>
            </a:r>
            <a:r>
              <a:rPr lang="en-US" altLang="ja-JP" dirty="0"/>
              <a:t>1</a:t>
            </a:r>
            <a:r>
              <a:rPr lang="ja-JP" altLang="en-US" dirty="0"/>
              <a:t>日</a:t>
            </a:r>
            <a:r>
              <a:rPr lang="ja-JP" altLang="en-US" b="0" i="0" u="none" strike="noStrike" baseline="0" dirty="0">
                <a:solidFill>
                  <a:srgbClr val="000000"/>
                </a:solidFill>
                <a:latin typeface="+mn-lt"/>
              </a:rPr>
              <a:t>、点線</a:t>
            </a:r>
            <a:r>
              <a:rPr lang="ja-JP" altLang="en-US" dirty="0">
                <a:latin typeface="+mn-lt"/>
              </a:rPr>
              <a:t>と吹き出し</a:t>
            </a:r>
            <a:r>
              <a:rPr lang="ja-JP" altLang="en-US" b="0" i="0" u="none" strike="noStrike" baseline="0" dirty="0">
                <a:solidFill>
                  <a:srgbClr val="000000"/>
                </a:solidFill>
                <a:latin typeface="+mn-lt"/>
              </a:rPr>
              <a:t>は</a:t>
            </a:r>
            <a:r>
              <a:rPr lang="en-US" altLang="ja-JP" b="0" i="0" u="none" strike="noStrike" baseline="0" dirty="0">
                <a:solidFill>
                  <a:srgbClr val="000000"/>
                </a:solidFill>
                <a:latin typeface="+mn-lt"/>
              </a:rPr>
              <a:t>MRI</a:t>
            </a:r>
            <a:r>
              <a:rPr lang="ja-JP" altLang="en-US" b="0" i="0" u="none" strike="noStrike" baseline="0" dirty="0">
                <a:solidFill>
                  <a:srgbClr val="000000"/>
                </a:solidFill>
                <a:latin typeface="+mn-lt"/>
              </a:rPr>
              <a:t>追加</a:t>
            </a:r>
            <a:r>
              <a:rPr lang="ja-JP" altLang="en-US" b="0" i="0" u="none" strike="noStrike" baseline="0" dirty="0" smtClean="0">
                <a:solidFill>
                  <a:srgbClr val="000000"/>
                </a:solidFill>
                <a:latin typeface="+mn-lt"/>
              </a:rPr>
              <a:t>）</a:t>
            </a:r>
          </a:p>
          <a:p>
            <a:r>
              <a:rPr lang="en-US" altLang="ja-JP" dirty="0" smtClean="0">
                <a:latin typeface="+mn-lt"/>
              </a:rPr>
              <a:t>※</a:t>
            </a:r>
            <a:r>
              <a:rPr lang="ja-JP" altLang="en-US" dirty="0" smtClean="0">
                <a:latin typeface="+mn-lt"/>
              </a:rPr>
              <a:t>最新情報は上記ホームページをご確認ください。</a:t>
            </a:r>
            <a:endParaRPr lang="en-US" altLang="ja-JP" dirty="0">
              <a:latin typeface="+mn-lt"/>
            </a:endParaRPr>
          </a:p>
        </p:txBody>
      </p:sp>
      <p:sp>
        <p:nvSpPr>
          <p:cNvPr id="13" name="コンテンツ プレースホルダー 12"/>
          <p:cNvSpPr>
            <a:spLocks noGrp="1"/>
          </p:cNvSpPr>
          <p:nvPr>
            <p:ph idx="15"/>
          </p:nvPr>
        </p:nvSpPr>
        <p:spPr>
          <a:xfrm>
            <a:off x="538163" y="1539932"/>
            <a:ext cx="9612001" cy="295466"/>
          </a:xfrm>
        </p:spPr>
        <p:txBody>
          <a:bodyPr/>
          <a:lstStyle/>
          <a:p>
            <a:r>
              <a:rPr lang="ja-JP" altLang="en-US" dirty="0" smtClean="0"/>
              <a:t>②変更届出をするサービスをクリックします。</a:t>
            </a:r>
            <a:endParaRPr kumimoji="1" lang="ja-JP" altLang="en-US" dirty="0"/>
          </a:p>
        </p:txBody>
      </p:sp>
      <p:pic>
        <p:nvPicPr>
          <p:cNvPr id="3" name="図 2" descr="【素材】02介護事業所向け操作ガイド.pdf - Adobe Acrobat Reader DC (64-bi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3192" y="1887250"/>
            <a:ext cx="8506769" cy="4782722"/>
          </a:xfrm>
          <a:prstGeom prst="rect">
            <a:avLst/>
          </a:prstGeom>
        </p:spPr>
      </p:pic>
    </p:spTree>
    <p:extLst>
      <p:ext uri="{BB962C8B-B14F-4D97-AF65-F5344CB8AC3E}">
        <p14:creationId xmlns:p14="http://schemas.microsoft.com/office/powerpoint/2010/main" val="375309571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847055"/>
            <a:ext cx="9216000" cy="378180"/>
          </a:xfrm>
        </p:spPr>
        <p:txBody>
          <a:bodyPr>
            <a:noAutofit/>
          </a:bodyPr>
          <a:lstStyle/>
          <a:p>
            <a:r>
              <a:rPr lang="ja-JP" altLang="en-US" dirty="0" smtClean="0"/>
              <a:t>変更届を提出する</a:t>
            </a:r>
            <a:r>
              <a:rPr lang="ja-JP" altLang="en-US" dirty="0"/>
              <a:t>には</a:t>
            </a:r>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ja-JP" altLang="en-US" dirty="0"/>
              <a:t>２</a:t>
            </a:r>
            <a:r>
              <a:rPr lang="en-US" altLang="ja-JP" dirty="0" smtClean="0"/>
              <a:t>.</a:t>
            </a:r>
            <a:r>
              <a:rPr lang="ja-JP" altLang="en-US" dirty="0"/>
              <a:t>４</a:t>
            </a:r>
            <a:r>
              <a:rPr lang="en-US" altLang="ja-JP" dirty="0" smtClean="0"/>
              <a:t> </a:t>
            </a:r>
            <a:r>
              <a:rPr lang="ja-JP" altLang="en-US" dirty="0"/>
              <a:t>変更</a:t>
            </a:r>
            <a:r>
              <a:rPr lang="ja-JP" altLang="en-US" dirty="0" smtClean="0"/>
              <a:t>届出</a:t>
            </a:r>
            <a:endParaRPr lang="en-US" altLang="ja-JP" dirty="0"/>
          </a:p>
        </p:txBody>
      </p:sp>
      <p:sp>
        <p:nvSpPr>
          <p:cNvPr id="2" name="テキスト プレースホルダー 1">
            <a:extLst>
              <a:ext uri="{FF2B5EF4-FFF2-40B4-BE49-F238E27FC236}">
                <a16:creationId xmlns:a16="http://schemas.microsoft.com/office/drawing/2014/main" id="{62C01794-5E7F-3070-5EA4-530D9739F8C3}"/>
              </a:ext>
            </a:extLst>
          </p:cNvPr>
          <p:cNvSpPr txBox="1">
            <a:spLocks/>
          </p:cNvSpPr>
          <p:nvPr/>
        </p:nvSpPr>
        <p:spPr>
          <a:xfrm>
            <a:off x="538163" y="6808271"/>
            <a:ext cx="9612000" cy="406265"/>
          </a:xfrm>
          <a:prstGeom prst="rect">
            <a:avLst/>
          </a:prstGeom>
        </p:spPr>
        <p:txBody>
          <a:bodyPr vert="horz" wrap="square" lIns="0" tIns="0" rIns="0" bIns="0" rtlCol="0" anchor="b" anchorCtr="0">
            <a:spAutoFit/>
          </a:bodyPr>
          <a:lstStyle>
            <a:lvl1pPr marL="252000" marR="0" indent="-252000" algn="l" defTabSz="1007772" rtl="0" eaLnBrk="1" fontAlgn="ctr" latinLnBrk="0" hangingPunct="1">
              <a:lnSpc>
                <a:spcPct val="110000"/>
              </a:lnSpc>
              <a:spcBef>
                <a:spcPts val="0"/>
              </a:spcBef>
              <a:spcAft>
                <a:spcPts val="0"/>
              </a:spcAft>
              <a:buClr>
                <a:schemeClr val="tx2"/>
              </a:buClr>
              <a:buSzTx/>
              <a:buFont typeface="Wingdings" panose="05000000000000000000" pitchFamily="2" charset="2"/>
              <a:buNone/>
              <a:tabLst/>
              <a:defRPr kumimoji="1" sz="800" b="0" kern="1200" spc="120" baseline="0">
                <a:solidFill>
                  <a:srgbClr val="000000"/>
                </a:solidFill>
                <a:latin typeface="+mn-ea"/>
                <a:ea typeface="+mn-ea"/>
                <a:cs typeface="+mn-cs"/>
              </a:defRPr>
            </a:lvl1pPr>
            <a:lvl2pPr marL="360000" marR="0" indent="-180000" algn="l" defTabSz="1007772" rtl="0" eaLnBrk="1" fontAlgn="auto" latinLnBrk="0" hangingPunct="1">
              <a:lnSpc>
                <a:spcPct val="120000"/>
              </a:lnSpc>
              <a:spcBef>
                <a:spcPts val="0"/>
              </a:spcBef>
              <a:spcAft>
                <a:spcPts val="9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9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出所）電子申請届出システム操作マニュアル（介護施設・事業所向け）</a:t>
            </a:r>
            <a:r>
              <a:rPr lang="en-US" altLang="ja-JP" dirty="0"/>
              <a:t/>
            </a:r>
            <a:br>
              <a:rPr lang="en-US" altLang="ja-JP" dirty="0"/>
            </a:br>
            <a:r>
              <a:rPr lang="ja-JP" altLang="en-US" dirty="0"/>
              <a:t>（</a:t>
            </a:r>
            <a:r>
              <a:rPr lang="en-US" altLang="ja-JP" dirty="0">
                <a:hlinkClick r:id="rId3"/>
              </a:rPr>
              <a:t>https://www.kaigokensaku.mhlw.go.jp/shinsei/pdf/manual_shinsei_1_0.pdf</a:t>
            </a:r>
            <a:r>
              <a:rPr lang="ja-JP" altLang="en-US" dirty="0"/>
              <a:t>　閲覧日：令和</a:t>
            </a:r>
            <a:r>
              <a:rPr lang="en-US" altLang="ja-JP" dirty="0"/>
              <a:t>5</a:t>
            </a:r>
            <a:r>
              <a:rPr lang="ja-JP" altLang="en-US" dirty="0"/>
              <a:t>年</a:t>
            </a:r>
            <a:r>
              <a:rPr lang="en-US" altLang="ja-JP" dirty="0"/>
              <a:t>3</a:t>
            </a:r>
            <a:r>
              <a:rPr lang="ja-JP" altLang="en-US" dirty="0"/>
              <a:t>月</a:t>
            </a:r>
            <a:r>
              <a:rPr lang="en-US" altLang="ja-JP" dirty="0"/>
              <a:t>1</a:t>
            </a:r>
            <a:r>
              <a:rPr lang="ja-JP" altLang="en-US" dirty="0"/>
              <a:t>日</a:t>
            </a:r>
            <a:r>
              <a:rPr lang="ja-JP" altLang="en-US" b="0" i="0" u="none" strike="noStrike" baseline="0" dirty="0">
                <a:solidFill>
                  <a:srgbClr val="000000"/>
                </a:solidFill>
                <a:latin typeface="+mn-lt"/>
              </a:rPr>
              <a:t>、点線</a:t>
            </a:r>
            <a:r>
              <a:rPr lang="ja-JP" altLang="en-US" dirty="0">
                <a:latin typeface="+mn-lt"/>
              </a:rPr>
              <a:t>と吹き出し</a:t>
            </a:r>
            <a:r>
              <a:rPr lang="ja-JP" altLang="en-US" b="0" i="0" u="none" strike="noStrike" baseline="0" dirty="0">
                <a:solidFill>
                  <a:srgbClr val="000000"/>
                </a:solidFill>
                <a:latin typeface="+mn-lt"/>
              </a:rPr>
              <a:t>は</a:t>
            </a:r>
            <a:r>
              <a:rPr lang="en-US" altLang="ja-JP" b="0" i="0" u="none" strike="noStrike" baseline="0" dirty="0">
                <a:solidFill>
                  <a:srgbClr val="000000"/>
                </a:solidFill>
                <a:latin typeface="+mn-lt"/>
              </a:rPr>
              <a:t>MRI</a:t>
            </a:r>
            <a:r>
              <a:rPr lang="ja-JP" altLang="en-US" b="0" i="0" u="none" strike="noStrike" baseline="0" dirty="0">
                <a:solidFill>
                  <a:srgbClr val="000000"/>
                </a:solidFill>
                <a:latin typeface="+mn-lt"/>
              </a:rPr>
              <a:t>追加</a:t>
            </a:r>
            <a:r>
              <a:rPr lang="ja-JP" altLang="en-US" b="0" i="0" u="none" strike="noStrike" baseline="0" dirty="0" smtClean="0">
                <a:solidFill>
                  <a:srgbClr val="000000"/>
                </a:solidFill>
                <a:latin typeface="+mn-lt"/>
              </a:rPr>
              <a:t>）</a:t>
            </a:r>
          </a:p>
          <a:p>
            <a:r>
              <a:rPr lang="en-US" altLang="ja-JP" dirty="0" smtClean="0">
                <a:latin typeface="+mn-lt"/>
              </a:rPr>
              <a:t>※</a:t>
            </a:r>
            <a:r>
              <a:rPr lang="ja-JP" altLang="en-US" dirty="0" smtClean="0">
                <a:latin typeface="+mn-lt"/>
              </a:rPr>
              <a:t>最新情報は上記ホームページをご確認ください。</a:t>
            </a:r>
            <a:endParaRPr lang="en-US" altLang="ja-JP" dirty="0">
              <a:latin typeface="+mn-lt"/>
            </a:endParaRPr>
          </a:p>
        </p:txBody>
      </p:sp>
      <p:sp>
        <p:nvSpPr>
          <p:cNvPr id="13" name="コンテンツ プレースホルダー 12"/>
          <p:cNvSpPr>
            <a:spLocks noGrp="1"/>
          </p:cNvSpPr>
          <p:nvPr>
            <p:ph idx="15"/>
          </p:nvPr>
        </p:nvSpPr>
        <p:spPr>
          <a:xfrm>
            <a:off x="538163" y="1539934"/>
            <a:ext cx="9612001" cy="295466"/>
          </a:xfrm>
        </p:spPr>
        <p:txBody>
          <a:bodyPr/>
          <a:lstStyle/>
          <a:p>
            <a:r>
              <a:rPr lang="ja-JP" altLang="en-US" dirty="0" smtClean="0"/>
              <a:t>③変更があった事項を選択します。</a:t>
            </a:r>
            <a:r>
              <a:rPr lang="ja-JP" altLang="en-US" dirty="0"/>
              <a:t>画面</a:t>
            </a:r>
            <a:r>
              <a:rPr lang="ja-JP" altLang="en-US" dirty="0" smtClean="0"/>
              <a:t>は申請者</a:t>
            </a:r>
            <a:r>
              <a:rPr lang="ja-JP" altLang="en-US" dirty="0"/>
              <a:t>（法人）の</a:t>
            </a:r>
            <a:r>
              <a:rPr lang="ja-JP" altLang="en-US" dirty="0" smtClean="0"/>
              <a:t>代表者の変更の例です。</a:t>
            </a:r>
            <a:endParaRPr lang="en-US" altLang="ja-JP" dirty="0"/>
          </a:p>
        </p:txBody>
      </p:sp>
      <p:pic>
        <p:nvPicPr>
          <p:cNvPr id="6" name="図 5" descr="【素材】02介護事業所向け操作ガイド.pdf - Adobe Acrobat Reader DC (64-bi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8023" y="1835399"/>
            <a:ext cx="8679766" cy="4879986"/>
          </a:xfrm>
          <a:prstGeom prst="rect">
            <a:avLst/>
          </a:prstGeom>
        </p:spPr>
      </p:pic>
    </p:spTree>
    <p:extLst>
      <p:ext uri="{BB962C8B-B14F-4D97-AF65-F5344CB8AC3E}">
        <p14:creationId xmlns:p14="http://schemas.microsoft.com/office/powerpoint/2010/main" val="320902649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61876" y="1022681"/>
            <a:ext cx="9216000" cy="378180"/>
          </a:xfrm>
        </p:spPr>
        <p:txBody>
          <a:bodyPr>
            <a:noAutofit/>
          </a:bodyPr>
          <a:lstStyle/>
          <a:p>
            <a:r>
              <a:rPr lang="ja-JP" altLang="en-US" dirty="0" smtClean="0"/>
              <a:t>変更届を提出する</a:t>
            </a:r>
            <a:r>
              <a:rPr lang="ja-JP" altLang="en-US" dirty="0"/>
              <a:t>に</a:t>
            </a:r>
            <a:r>
              <a:rPr lang="ja-JP" altLang="en-US" dirty="0" smtClean="0"/>
              <a:t>は</a:t>
            </a:r>
            <a:endParaRPr lang="en-US" altLang="ja-JP" dirty="0" smtClean="0"/>
          </a:p>
          <a:p>
            <a:r>
              <a:rPr lang="en-US" altLang="ja-JP" sz="1800" dirty="0" smtClean="0"/>
              <a:t>※</a:t>
            </a:r>
            <a:r>
              <a:rPr lang="ja-JP" altLang="en-US" sz="1800" dirty="0" smtClean="0"/>
              <a:t>法人情報に関する変更のみ、この画面は表示されます。</a:t>
            </a:r>
            <a:endParaRPr lang="ja-JP" altLang="en-US" sz="1800" dirty="0"/>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ja-JP" altLang="en-US" dirty="0"/>
              <a:t>２</a:t>
            </a:r>
            <a:r>
              <a:rPr lang="en-US" altLang="ja-JP" dirty="0" smtClean="0"/>
              <a:t>.</a:t>
            </a:r>
            <a:r>
              <a:rPr lang="ja-JP" altLang="en-US" dirty="0"/>
              <a:t>４</a:t>
            </a:r>
            <a:r>
              <a:rPr lang="en-US" altLang="ja-JP" dirty="0" smtClean="0"/>
              <a:t> </a:t>
            </a:r>
            <a:r>
              <a:rPr lang="ja-JP" altLang="en-US" dirty="0"/>
              <a:t>変更</a:t>
            </a:r>
            <a:r>
              <a:rPr lang="ja-JP" altLang="en-US" dirty="0" smtClean="0"/>
              <a:t>届出</a:t>
            </a:r>
            <a:endParaRPr lang="en-US" altLang="ja-JP" dirty="0"/>
          </a:p>
        </p:txBody>
      </p:sp>
      <p:sp>
        <p:nvSpPr>
          <p:cNvPr id="2" name="テキスト プレースホルダー 1">
            <a:extLst>
              <a:ext uri="{FF2B5EF4-FFF2-40B4-BE49-F238E27FC236}">
                <a16:creationId xmlns:a16="http://schemas.microsoft.com/office/drawing/2014/main" id="{62C01794-5E7F-3070-5EA4-530D9739F8C3}"/>
              </a:ext>
            </a:extLst>
          </p:cNvPr>
          <p:cNvSpPr txBox="1">
            <a:spLocks/>
          </p:cNvSpPr>
          <p:nvPr/>
        </p:nvSpPr>
        <p:spPr>
          <a:xfrm>
            <a:off x="538163" y="6808271"/>
            <a:ext cx="9612000" cy="406265"/>
          </a:xfrm>
          <a:prstGeom prst="rect">
            <a:avLst/>
          </a:prstGeom>
        </p:spPr>
        <p:txBody>
          <a:bodyPr vert="horz" wrap="square" lIns="0" tIns="0" rIns="0" bIns="0" rtlCol="0" anchor="b" anchorCtr="0">
            <a:spAutoFit/>
          </a:bodyPr>
          <a:lstStyle>
            <a:lvl1pPr marL="252000" marR="0" indent="-252000" algn="l" defTabSz="1007772" rtl="0" eaLnBrk="1" fontAlgn="ctr" latinLnBrk="0" hangingPunct="1">
              <a:lnSpc>
                <a:spcPct val="110000"/>
              </a:lnSpc>
              <a:spcBef>
                <a:spcPts val="0"/>
              </a:spcBef>
              <a:spcAft>
                <a:spcPts val="0"/>
              </a:spcAft>
              <a:buClr>
                <a:schemeClr val="tx2"/>
              </a:buClr>
              <a:buSzTx/>
              <a:buFont typeface="Wingdings" panose="05000000000000000000" pitchFamily="2" charset="2"/>
              <a:buNone/>
              <a:tabLst/>
              <a:defRPr kumimoji="1" sz="800" b="0" kern="1200" spc="120" baseline="0">
                <a:solidFill>
                  <a:srgbClr val="000000"/>
                </a:solidFill>
                <a:latin typeface="+mn-ea"/>
                <a:ea typeface="+mn-ea"/>
                <a:cs typeface="+mn-cs"/>
              </a:defRPr>
            </a:lvl1pPr>
            <a:lvl2pPr marL="360000" marR="0" indent="-180000" algn="l" defTabSz="1007772" rtl="0" eaLnBrk="1" fontAlgn="auto" latinLnBrk="0" hangingPunct="1">
              <a:lnSpc>
                <a:spcPct val="120000"/>
              </a:lnSpc>
              <a:spcBef>
                <a:spcPts val="0"/>
              </a:spcBef>
              <a:spcAft>
                <a:spcPts val="9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9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出所）電子申請届出システム操作マニュアル（介護施設・事業所向け）</a:t>
            </a:r>
            <a:r>
              <a:rPr lang="en-US" altLang="ja-JP" dirty="0"/>
              <a:t/>
            </a:r>
            <a:br>
              <a:rPr lang="en-US" altLang="ja-JP" dirty="0"/>
            </a:br>
            <a:r>
              <a:rPr lang="ja-JP" altLang="en-US" dirty="0"/>
              <a:t>（</a:t>
            </a:r>
            <a:r>
              <a:rPr lang="en-US" altLang="ja-JP" dirty="0">
                <a:hlinkClick r:id="rId3"/>
              </a:rPr>
              <a:t>https://www.kaigokensaku.mhlw.go.jp/shinsei/pdf/manual_shinsei_1_0.pdf</a:t>
            </a:r>
            <a:r>
              <a:rPr lang="ja-JP" altLang="en-US" dirty="0"/>
              <a:t>　閲覧日：令和</a:t>
            </a:r>
            <a:r>
              <a:rPr lang="en-US" altLang="ja-JP" dirty="0"/>
              <a:t>5</a:t>
            </a:r>
            <a:r>
              <a:rPr lang="ja-JP" altLang="en-US" dirty="0"/>
              <a:t>年</a:t>
            </a:r>
            <a:r>
              <a:rPr lang="en-US" altLang="ja-JP" dirty="0"/>
              <a:t>3</a:t>
            </a:r>
            <a:r>
              <a:rPr lang="ja-JP" altLang="en-US" dirty="0"/>
              <a:t>月</a:t>
            </a:r>
            <a:r>
              <a:rPr lang="en-US" altLang="ja-JP" dirty="0"/>
              <a:t>1</a:t>
            </a:r>
            <a:r>
              <a:rPr lang="ja-JP" altLang="en-US" dirty="0"/>
              <a:t>日</a:t>
            </a:r>
            <a:r>
              <a:rPr lang="ja-JP" altLang="en-US" b="0" i="0" u="none" strike="noStrike" baseline="0" dirty="0">
                <a:solidFill>
                  <a:srgbClr val="000000"/>
                </a:solidFill>
                <a:latin typeface="+mn-lt"/>
              </a:rPr>
              <a:t>、点線</a:t>
            </a:r>
            <a:r>
              <a:rPr lang="ja-JP" altLang="en-US" dirty="0">
                <a:latin typeface="+mn-lt"/>
              </a:rPr>
              <a:t>と吹き出し</a:t>
            </a:r>
            <a:r>
              <a:rPr lang="ja-JP" altLang="en-US" b="0" i="0" u="none" strike="noStrike" baseline="0" dirty="0">
                <a:solidFill>
                  <a:srgbClr val="000000"/>
                </a:solidFill>
                <a:latin typeface="+mn-lt"/>
              </a:rPr>
              <a:t>は</a:t>
            </a:r>
            <a:r>
              <a:rPr lang="en-US" altLang="ja-JP" b="0" i="0" u="none" strike="noStrike" baseline="0" dirty="0">
                <a:solidFill>
                  <a:srgbClr val="000000"/>
                </a:solidFill>
                <a:latin typeface="+mn-lt"/>
              </a:rPr>
              <a:t>MRI</a:t>
            </a:r>
            <a:r>
              <a:rPr lang="ja-JP" altLang="en-US" b="0" i="0" u="none" strike="noStrike" baseline="0" dirty="0">
                <a:solidFill>
                  <a:srgbClr val="000000"/>
                </a:solidFill>
                <a:latin typeface="+mn-lt"/>
              </a:rPr>
              <a:t>追加</a:t>
            </a:r>
            <a:r>
              <a:rPr lang="ja-JP" altLang="en-US" b="0" i="0" u="none" strike="noStrike" baseline="0" dirty="0" smtClean="0">
                <a:solidFill>
                  <a:srgbClr val="000000"/>
                </a:solidFill>
                <a:latin typeface="+mn-lt"/>
              </a:rPr>
              <a:t>）</a:t>
            </a:r>
          </a:p>
          <a:p>
            <a:r>
              <a:rPr lang="en-US" altLang="ja-JP" dirty="0" smtClean="0">
                <a:latin typeface="+mn-lt"/>
              </a:rPr>
              <a:t>※</a:t>
            </a:r>
            <a:r>
              <a:rPr lang="ja-JP" altLang="en-US" dirty="0" smtClean="0">
                <a:latin typeface="+mn-lt"/>
              </a:rPr>
              <a:t>最新情報は上記ホームページをご確認ください。</a:t>
            </a:r>
            <a:endParaRPr lang="en-US" altLang="ja-JP" dirty="0">
              <a:latin typeface="+mn-lt"/>
            </a:endParaRPr>
          </a:p>
        </p:txBody>
      </p:sp>
      <p:sp>
        <p:nvSpPr>
          <p:cNvPr id="13" name="コンテンツ プレースホルダー 12"/>
          <p:cNvSpPr>
            <a:spLocks noGrp="1"/>
          </p:cNvSpPr>
          <p:nvPr>
            <p:ph idx="15"/>
          </p:nvPr>
        </p:nvSpPr>
        <p:spPr>
          <a:xfrm>
            <a:off x="538162" y="1531906"/>
            <a:ext cx="9612001" cy="590931"/>
          </a:xfrm>
        </p:spPr>
        <p:txBody>
          <a:bodyPr/>
          <a:lstStyle/>
          <a:p>
            <a:r>
              <a:rPr lang="ja-JP" altLang="en-US" dirty="0" smtClean="0"/>
              <a:t>①まず</a:t>
            </a:r>
            <a:r>
              <a:rPr lang="ja-JP" altLang="en-US" dirty="0" smtClean="0">
                <a:solidFill>
                  <a:schemeClr val="accent6"/>
                </a:solidFill>
              </a:rPr>
              <a:t>変更前</a:t>
            </a:r>
            <a:r>
              <a:rPr lang="ja-JP" altLang="en-US" dirty="0" smtClean="0"/>
              <a:t>の情報を全て入力します。</a:t>
            </a:r>
            <a:r>
              <a:rPr kumimoji="1" lang="ja-JP" altLang="en-US" dirty="0" smtClean="0"/>
              <a:t>既に変更届を提出したことがある場合は、その際入力した情報が自動で入力されています</a:t>
            </a:r>
            <a:r>
              <a:rPr lang="ja-JP" altLang="en-US" dirty="0" smtClean="0"/>
              <a:t>。</a:t>
            </a:r>
            <a:endParaRPr kumimoji="1" lang="ja-JP" altLang="en-US" dirty="0"/>
          </a:p>
        </p:txBody>
      </p:sp>
      <p:grpSp>
        <p:nvGrpSpPr>
          <p:cNvPr id="8" name="グループ化 7"/>
          <p:cNvGrpSpPr/>
          <p:nvPr/>
        </p:nvGrpSpPr>
        <p:grpSpPr>
          <a:xfrm>
            <a:off x="538161" y="2231989"/>
            <a:ext cx="8507365" cy="4448671"/>
            <a:chOff x="538161" y="2231989"/>
            <a:chExt cx="8507365" cy="4448671"/>
          </a:xfrm>
        </p:grpSpPr>
        <p:pic>
          <p:nvPicPr>
            <p:cNvPr id="3" name="図 2" descr="【素材】02介護事業所向け操作ガイド.pdf - Adobe Acrobat Reader DC (64-bi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94227" y="2231989"/>
              <a:ext cx="7751299" cy="4357978"/>
            </a:xfrm>
            <a:prstGeom prst="rect">
              <a:avLst/>
            </a:prstGeom>
          </p:spPr>
        </p:pic>
        <p:sp>
          <p:nvSpPr>
            <p:cNvPr id="7" name="四角形吹き出し 6"/>
            <p:cNvSpPr/>
            <p:nvPr/>
          </p:nvSpPr>
          <p:spPr>
            <a:xfrm>
              <a:off x="538161" y="5627077"/>
              <a:ext cx="2134701" cy="1053583"/>
            </a:xfrm>
            <a:prstGeom prst="wedgeRectCallout">
              <a:avLst>
                <a:gd name="adj1" fmla="val 64234"/>
                <a:gd name="adj2" fmla="val 5779"/>
              </a:avLst>
            </a:prstGeom>
            <a:solidFill>
              <a:srgbClr val="E3ECF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nSpc>
                  <a:spcPct val="130000"/>
                </a:lnSpc>
                <a:spcAft>
                  <a:spcPts val="900"/>
                </a:spcAft>
              </a:pPr>
              <a:r>
                <a:rPr lang="ja-JP" altLang="en-US" sz="1200" dirty="0">
                  <a:solidFill>
                    <a:schemeClr val="tx1"/>
                  </a:solidFill>
                </a:rPr>
                <a:t>変更前からコピーする」</a:t>
              </a:r>
              <a:r>
                <a:rPr lang="ja-JP" altLang="en-US" sz="1200" dirty="0" smtClean="0">
                  <a:solidFill>
                    <a:schemeClr val="tx1"/>
                  </a:solidFill>
                </a:rPr>
                <a:t>を</a:t>
              </a:r>
              <a:r>
                <a:rPr lang="ja-JP" altLang="en-US" sz="1200" dirty="0">
                  <a:solidFill>
                    <a:schemeClr val="tx1"/>
                  </a:solidFill>
                </a:rPr>
                <a:t>　</a:t>
              </a:r>
              <a:r>
                <a:rPr lang="ja-JP" altLang="en-US" sz="1200" dirty="0" smtClean="0">
                  <a:solidFill>
                    <a:schemeClr val="tx1"/>
                  </a:solidFill>
                </a:rPr>
                <a:t>クリックすると</a:t>
              </a:r>
              <a:r>
                <a:rPr lang="ja-JP" altLang="en-US" sz="1200" dirty="0">
                  <a:solidFill>
                    <a:schemeClr val="tx1"/>
                  </a:solidFill>
                </a:rPr>
                <a:t>入力内容を「変更後」</a:t>
              </a:r>
              <a:r>
                <a:rPr lang="ja-JP" altLang="en-US" sz="1200" dirty="0" smtClean="0">
                  <a:solidFill>
                    <a:schemeClr val="tx1"/>
                  </a:solidFill>
                </a:rPr>
                <a:t>にコピー</a:t>
              </a:r>
              <a:r>
                <a:rPr lang="ja-JP" altLang="en-US" sz="1200" dirty="0">
                  <a:solidFill>
                    <a:schemeClr val="tx1"/>
                  </a:solidFill>
                </a:rPr>
                <a:t>することができます。ご活用</a:t>
              </a:r>
              <a:r>
                <a:rPr lang="ja-JP" altLang="en-US" sz="1200" dirty="0" smtClean="0">
                  <a:solidFill>
                    <a:schemeClr val="tx1"/>
                  </a:solidFill>
                </a:rPr>
                <a:t>ください。</a:t>
              </a:r>
              <a:endParaRPr kumimoji="1" lang="ja-JP" altLang="en-US" sz="1200" dirty="0" smtClean="0">
                <a:solidFill>
                  <a:schemeClr val="tx1"/>
                </a:solidFill>
              </a:endParaRPr>
            </a:p>
          </p:txBody>
        </p:sp>
      </p:grpSp>
      <p:sp>
        <p:nvSpPr>
          <p:cNvPr id="9" name="角丸四角形 4"/>
          <p:cNvSpPr txBox="1"/>
          <p:nvPr/>
        </p:nvSpPr>
        <p:spPr>
          <a:xfrm>
            <a:off x="7888407" y="431344"/>
            <a:ext cx="2621752" cy="746065"/>
          </a:xfrm>
          <a:prstGeom prst="rect">
            <a:avLst/>
          </a:prstGeom>
          <a:ln/>
        </p:spPr>
        <p:style>
          <a:lnRef idx="3">
            <a:schemeClr val="lt1"/>
          </a:lnRef>
          <a:fillRef idx="1">
            <a:schemeClr val="accent1"/>
          </a:fillRef>
          <a:effectRef idx="1">
            <a:schemeClr val="accent1"/>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kumimoji="1" lang="ja-JP" altLang="en-US" sz="2400" dirty="0"/>
              <a:t>法人</a:t>
            </a:r>
            <a:r>
              <a:rPr kumimoji="1" lang="ja-JP" altLang="en-US" sz="2400" dirty="0" smtClean="0"/>
              <a:t>情報に関する変更のみ</a:t>
            </a:r>
            <a:endParaRPr kumimoji="1" lang="ja-JP" altLang="en-US" sz="2400" kern="1200" dirty="0"/>
          </a:p>
        </p:txBody>
      </p:sp>
    </p:spTree>
    <p:extLst>
      <p:ext uri="{BB962C8B-B14F-4D97-AF65-F5344CB8AC3E}">
        <p14:creationId xmlns:p14="http://schemas.microsoft.com/office/powerpoint/2010/main" val="175178909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39906" y="1016372"/>
            <a:ext cx="9216000" cy="378180"/>
          </a:xfrm>
        </p:spPr>
        <p:txBody>
          <a:bodyPr>
            <a:noAutofit/>
          </a:bodyPr>
          <a:lstStyle/>
          <a:p>
            <a:r>
              <a:rPr lang="ja-JP" altLang="en-US" dirty="0" smtClean="0"/>
              <a:t>変更届を提出する</a:t>
            </a:r>
            <a:r>
              <a:rPr lang="ja-JP" altLang="en-US" dirty="0"/>
              <a:t>に</a:t>
            </a:r>
            <a:r>
              <a:rPr lang="ja-JP" altLang="en-US" dirty="0" smtClean="0"/>
              <a:t>は</a:t>
            </a:r>
            <a:endParaRPr lang="en-US" altLang="ja-JP" dirty="0" smtClean="0"/>
          </a:p>
          <a:p>
            <a:r>
              <a:rPr lang="en-US" altLang="ja-JP" sz="1800" dirty="0"/>
              <a:t>※</a:t>
            </a:r>
            <a:r>
              <a:rPr lang="ja-JP" altLang="en-US" sz="1800" dirty="0"/>
              <a:t>法人</a:t>
            </a:r>
            <a:r>
              <a:rPr lang="ja-JP" altLang="en-US" sz="1800" dirty="0" smtClean="0"/>
              <a:t>情報に関する変更のみ</a:t>
            </a:r>
            <a:r>
              <a:rPr lang="ja-JP" altLang="en-US" sz="1800" dirty="0"/>
              <a:t>、この画面は表示されます</a:t>
            </a:r>
            <a:r>
              <a:rPr lang="ja-JP" altLang="en-US" sz="1800" dirty="0" smtClean="0"/>
              <a:t>。</a:t>
            </a:r>
            <a:endParaRPr lang="ja-JP" altLang="en-US" sz="2800" dirty="0"/>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ja-JP" altLang="en-US" dirty="0"/>
              <a:t>２</a:t>
            </a:r>
            <a:r>
              <a:rPr lang="en-US" altLang="ja-JP" dirty="0" smtClean="0"/>
              <a:t>.</a:t>
            </a:r>
            <a:r>
              <a:rPr lang="ja-JP" altLang="en-US" dirty="0"/>
              <a:t>４</a:t>
            </a:r>
            <a:r>
              <a:rPr lang="en-US" altLang="ja-JP" dirty="0" smtClean="0"/>
              <a:t> </a:t>
            </a:r>
            <a:r>
              <a:rPr lang="ja-JP" altLang="en-US" dirty="0"/>
              <a:t>変更</a:t>
            </a:r>
            <a:r>
              <a:rPr lang="ja-JP" altLang="en-US" dirty="0" smtClean="0"/>
              <a:t>届出</a:t>
            </a:r>
            <a:endParaRPr lang="en-US" altLang="ja-JP" dirty="0"/>
          </a:p>
        </p:txBody>
      </p:sp>
      <p:sp>
        <p:nvSpPr>
          <p:cNvPr id="2" name="テキスト プレースホルダー 1">
            <a:extLst>
              <a:ext uri="{FF2B5EF4-FFF2-40B4-BE49-F238E27FC236}">
                <a16:creationId xmlns:a16="http://schemas.microsoft.com/office/drawing/2014/main" id="{62C01794-5E7F-3070-5EA4-530D9739F8C3}"/>
              </a:ext>
            </a:extLst>
          </p:cNvPr>
          <p:cNvSpPr txBox="1">
            <a:spLocks/>
          </p:cNvSpPr>
          <p:nvPr/>
        </p:nvSpPr>
        <p:spPr>
          <a:xfrm>
            <a:off x="538163" y="6808271"/>
            <a:ext cx="9612000" cy="406265"/>
          </a:xfrm>
          <a:prstGeom prst="rect">
            <a:avLst/>
          </a:prstGeom>
        </p:spPr>
        <p:txBody>
          <a:bodyPr vert="horz" wrap="square" lIns="0" tIns="0" rIns="0" bIns="0" rtlCol="0" anchor="b" anchorCtr="0">
            <a:spAutoFit/>
          </a:bodyPr>
          <a:lstStyle>
            <a:lvl1pPr marL="252000" marR="0" indent="-252000" algn="l" defTabSz="1007772" rtl="0" eaLnBrk="1" fontAlgn="ctr" latinLnBrk="0" hangingPunct="1">
              <a:lnSpc>
                <a:spcPct val="110000"/>
              </a:lnSpc>
              <a:spcBef>
                <a:spcPts val="0"/>
              </a:spcBef>
              <a:spcAft>
                <a:spcPts val="0"/>
              </a:spcAft>
              <a:buClr>
                <a:schemeClr val="tx2"/>
              </a:buClr>
              <a:buSzTx/>
              <a:buFont typeface="Wingdings" panose="05000000000000000000" pitchFamily="2" charset="2"/>
              <a:buNone/>
              <a:tabLst/>
              <a:defRPr kumimoji="1" sz="800" b="0" kern="1200" spc="120" baseline="0">
                <a:solidFill>
                  <a:srgbClr val="000000"/>
                </a:solidFill>
                <a:latin typeface="+mn-ea"/>
                <a:ea typeface="+mn-ea"/>
                <a:cs typeface="+mn-cs"/>
              </a:defRPr>
            </a:lvl1pPr>
            <a:lvl2pPr marL="360000" marR="0" indent="-180000" algn="l" defTabSz="1007772" rtl="0" eaLnBrk="1" fontAlgn="auto" latinLnBrk="0" hangingPunct="1">
              <a:lnSpc>
                <a:spcPct val="120000"/>
              </a:lnSpc>
              <a:spcBef>
                <a:spcPts val="0"/>
              </a:spcBef>
              <a:spcAft>
                <a:spcPts val="9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9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出所）電子申請届出システム操作マニュアル（介護施設・事業所向け）</a:t>
            </a:r>
            <a:r>
              <a:rPr lang="en-US" altLang="ja-JP" dirty="0"/>
              <a:t/>
            </a:r>
            <a:br>
              <a:rPr lang="en-US" altLang="ja-JP" dirty="0"/>
            </a:br>
            <a:r>
              <a:rPr lang="ja-JP" altLang="en-US" dirty="0"/>
              <a:t>（</a:t>
            </a:r>
            <a:r>
              <a:rPr lang="en-US" altLang="ja-JP" dirty="0">
                <a:hlinkClick r:id="rId3"/>
              </a:rPr>
              <a:t>https://www.kaigokensaku.mhlw.go.jp/shinsei/pdf/manual_shinsei_1_0.pdf</a:t>
            </a:r>
            <a:r>
              <a:rPr lang="ja-JP" altLang="en-US" dirty="0"/>
              <a:t>　閲覧日：令和</a:t>
            </a:r>
            <a:r>
              <a:rPr lang="en-US" altLang="ja-JP" dirty="0"/>
              <a:t>5</a:t>
            </a:r>
            <a:r>
              <a:rPr lang="ja-JP" altLang="en-US" dirty="0"/>
              <a:t>年</a:t>
            </a:r>
            <a:r>
              <a:rPr lang="en-US" altLang="ja-JP" dirty="0"/>
              <a:t>3</a:t>
            </a:r>
            <a:r>
              <a:rPr lang="ja-JP" altLang="en-US" dirty="0"/>
              <a:t>月</a:t>
            </a:r>
            <a:r>
              <a:rPr lang="en-US" altLang="ja-JP" dirty="0"/>
              <a:t>1</a:t>
            </a:r>
            <a:r>
              <a:rPr lang="ja-JP" altLang="en-US" dirty="0"/>
              <a:t>日</a:t>
            </a:r>
            <a:r>
              <a:rPr lang="ja-JP" altLang="en-US" b="0" i="0" u="none" strike="noStrike" baseline="0" dirty="0">
                <a:solidFill>
                  <a:srgbClr val="000000"/>
                </a:solidFill>
                <a:latin typeface="+mn-lt"/>
              </a:rPr>
              <a:t>、点線</a:t>
            </a:r>
            <a:r>
              <a:rPr lang="ja-JP" altLang="en-US" dirty="0">
                <a:latin typeface="+mn-lt"/>
              </a:rPr>
              <a:t>と吹き出し</a:t>
            </a:r>
            <a:r>
              <a:rPr lang="ja-JP" altLang="en-US" b="0" i="0" u="none" strike="noStrike" baseline="0" dirty="0">
                <a:solidFill>
                  <a:srgbClr val="000000"/>
                </a:solidFill>
                <a:latin typeface="+mn-lt"/>
              </a:rPr>
              <a:t>は</a:t>
            </a:r>
            <a:r>
              <a:rPr lang="en-US" altLang="ja-JP" b="0" i="0" u="none" strike="noStrike" baseline="0" dirty="0">
                <a:solidFill>
                  <a:srgbClr val="000000"/>
                </a:solidFill>
                <a:latin typeface="+mn-lt"/>
              </a:rPr>
              <a:t>MRI</a:t>
            </a:r>
            <a:r>
              <a:rPr lang="ja-JP" altLang="en-US" b="0" i="0" u="none" strike="noStrike" baseline="0" dirty="0">
                <a:solidFill>
                  <a:srgbClr val="000000"/>
                </a:solidFill>
                <a:latin typeface="+mn-lt"/>
              </a:rPr>
              <a:t>追加</a:t>
            </a:r>
            <a:r>
              <a:rPr lang="ja-JP" altLang="en-US" b="0" i="0" u="none" strike="noStrike" baseline="0" dirty="0" smtClean="0">
                <a:solidFill>
                  <a:srgbClr val="000000"/>
                </a:solidFill>
                <a:latin typeface="+mn-lt"/>
              </a:rPr>
              <a:t>）</a:t>
            </a:r>
          </a:p>
          <a:p>
            <a:r>
              <a:rPr lang="en-US" altLang="ja-JP" dirty="0" smtClean="0">
                <a:latin typeface="+mn-lt"/>
              </a:rPr>
              <a:t>※</a:t>
            </a:r>
            <a:r>
              <a:rPr lang="ja-JP" altLang="en-US" dirty="0" smtClean="0">
                <a:latin typeface="+mn-lt"/>
              </a:rPr>
              <a:t>最新情報は上記ホームページをご確認ください。</a:t>
            </a:r>
            <a:endParaRPr lang="en-US" altLang="ja-JP" dirty="0">
              <a:latin typeface="+mn-lt"/>
            </a:endParaRPr>
          </a:p>
        </p:txBody>
      </p:sp>
      <p:sp>
        <p:nvSpPr>
          <p:cNvPr id="13" name="コンテンツ プレースホルダー 12"/>
          <p:cNvSpPr>
            <a:spLocks noGrp="1"/>
          </p:cNvSpPr>
          <p:nvPr>
            <p:ph idx="15"/>
          </p:nvPr>
        </p:nvSpPr>
        <p:spPr>
          <a:xfrm>
            <a:off x="538163" y="1502508"/>
            <a:ext cx="9612001" cy="590931"/>
          </a:xfrm>
        </p:spPr>
        <p:txBody>
          <a:bodyPr/>
          <a:lstStyle/>
          <a:p>
            <a:r>
              <a:rPr lang="ja-JP" altLang="en-US" dirty="0" smtClean="0"/>
              <a:t>②続いて</a:t>
            </a:r>
            <a:r>
              <a:rPr lang="ja-JP" altLang="en-US" dirty="0" smtClean="0">
                <a:solidFill>
                  <a:schemeClr val="accent6"/>
                </a:solidFill>
              </a:rPr>
              <a:t>変更後</a:t>
            </a:r>
            <a:r>
              <a:rPr lang="ja-JP" altLang="en-US" dirty="0" smtClean="0"/>
              <a:t>の情報を入力します。変更前と変更後で差異が生じている箇所は、青色で表示されます。③入力完了後、「次へ」をクリックします。</a:t>
            </a:r>
            <a:endParaRPr kumimoji="1" lang="ja-JP" altLang="en-US" dirty="0"/>
          </a:p>
        </p:txBody>
      </p:sp>
      <p:pic>
        <p:nvPicPr>
          <p:cNvPr id="6" name="図 5" descr="【素材】02介護事業所向け操作ガイド.pdf - Adobe Acrobat Reader DC (64-bi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6130" y="2122243"/>
            <a:ext cx="8283551" cy="4657224"/>
          </a:xfrm>
          <a:prstGeom prst="rect">
            <a:avLst/>
          </a:prstGeom>
        </p:spPr>
      </p:pic>
      <p:sp>
        <p:nvSpPr>
          <p:cNvPr id="7" name="角丸四角形 4"/>
          <p:cNvSpPr txBox="1"/>
          <p:nvPr/>
        </p:nvSpPr>
        <p:spPr>
          <a:xfrm>
            <a:off x="7888407" y="431344"/>
            <a:ext cx="2621752" cy="746065"/>
          </a:xfrm>
          <a:prstGeom prst="rect">
            <a:avLst/>
          </a:prstGeom>
          <a:ln/>
        </p:spPr>
        <p:style>
          <a:lnRef idx="3">
            <a:schemeClr val="lt1"/>
          </a:lnRef>
          <a:fillRef idx="1">
            <a:schemeClr val="accent1"/>
          </a:fillRef>
          <a:effectRef idx="1">
            <a:schemeClr val="accent1"/>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kumimoji="1" lang="ja-JP" altLang="en-US" sz="2400" dirty="0"/>
              <a:t>法人</a:t>
            </a:r>
            <a:r>
              <a:rPr kumimoji="1" lang="ja-JP" altLang="en-US" sz="2400" dirty="0" smtClean="0"/>
              <a:t>情報に関する変更のみ</a:t>
            </a:r>
            <a:endParaRPr kumimoji="1" lang="ja-JP" altLang="en-US" sz="2400" kern="1200" dirty="0"/>
          </a:p>
        </p:txBody>
      </p:sp>
    </p:spTree>
    <p:extLst>
      <p:ext uri="{BB962C8B-B14F-4D97-AF65-F5344CB8AC3E}">
        <p14:creationId xmlns:p14="http://schemas.microsoft.com/office/powerpoint/2010/main" val="405012741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847055"/>
            <a:ext cx="9216000" cy="378180"/>
          </a:xfrm>
        </p:spPr>
        <p:txBody>
          <a:bodyPr>
            <a:noAutofit/>
          </a:bodyPr>
          <a:lstStyle/>
          <a:p>
            <a:r>
              <a:rPr lang="ja-JP" altLang="en-US" dirty="0" smtClean="0"/>
              <a:t>変更届を提出する</a:t>
            </a:r>
            <a:r>
              <a:rPr lang="ja-JP" altLang="en-US" dirty="0"/>
              <a:t>には</a:t>
            </a:r>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ja-JP" altLang="en-US" dirty="0"/>
              <a:t>２</a:t>
            </a:r>
            <a:r>
              <a:rPr lang="en-US" altLang="ja-JP" dirty="0" smtClean="0"/>
              <a:t>.</a:t>
            </a:r>
            <a:r>
              <a:rPr lang="ja-JP" altLang="en-US" dirty="0"/>
              <a:t>４</a:t>
            </a:r>
            <a:r>
              <a:rPr lang="en-US" altLang="ja-JP" dirty="0" smtClean="0"/>
              <a:t> </a:t>
            </a:r>
            <a:r>
              <a:rPr lang="ja-JP" altLang="en-US" dirty="0"/>
              <a:t>変更</a:t>
            </a:r>
            <a:r>
              <a:rPr lang="ja-JP" altLang="en-US" dirty="0" smtClean="0"/>
              <a:t>届出</a:t>
            </a:r>
            <a:endParaRPr lang="en-US" altLang="ja-JP" dirty="0"/>
          </a:p>
        </p:txBody>
      </p:sp>
      <p:sp>
        <p:nvSpPr>
          <p:cNvPr id="2" name="テキスト プレースホルダー 1">
            <a:extLst>
              <a:ext uri="{FF2B5EF4-FFF2-40B4-BE49-F238E27FC236}">
                <a16:creationId xmlns:a16="http://schemas.microsoft.com/office/drawing/2014/main" id="{62C01794-5E7F-3070-5EA4-530D9739F8C3}"/>
              </a:ext>
            </a:extLst>
          </p:cNvPr>
          <p:cNvSpPr txBox="1">
            <a:spLocks/>
          </p:cNvSpPr>
          <p:nvPr/>
        </p:nvSpPr>
        <p:spPr>
          <a:xfrm>
            <a:off x="538163" y="6808271"/>
            <a:ext cx="9612000" cy="406265"/>
          </a:xfrm>
          <a:prstGeom prst="rect">
            <a:avLst/>
          </a:prstGeom>
        </p:spPr>
        <p:txBody>
          <a:bodyPr vert="horz" wrap="square" lIns="0" tIns="0" rIns="0" bIns="0" rtlCol="0" anchor="b" anchorCtr="0">
            <a:spAutoFit/>
          </a:bodyPr>
          <a:lstStyle>
            <a:lvl1pPr marL="252000" marR="0" indent="-252000" algn="l" defTabSz="1007772" rtl="0" eaLnBrk="1" fontAlgn="ctr" latinLnBrk="0" hangingPunct="1">
              <a:lnSpc>
                <a:spcPct val="110000"/>
              </a:lnSpc>
              <a:spcBef>
                <a:spcPts val="0"/>
              </a:spcBef>
              <a:spcAft>
                <a:spcPts val="0"/>
              </a:spcAft>
              <a:buClr>
                <a:schemeClr val="tx2"/>
              </a:buClr>
              <a:buSzTx/>
              <a:buFont typeface="Wingdings" panose="05000000000000000000" pitchFamily="2" charset="2"/>
              <a:buNone/>
              <a:tabLst/>
              <a:defRPr kumimoji="1" sz="800" b="0" kern="1200" spc="120" baseline="0">
                <a:solidFill>
                  <a:srgbClr val="000000"/>
                </a:solidFill>
                <a:latin typeface="+mn-ea"/>
                <a:ea typeface="+mn-ea"/>
                <a:cs typeface="+mn-cs"/>
              </a:defRPr>
            </a:lvl1pPr>
            <a:lvl2pPr marL="360000" marR="0" indent="-180000" algn="l" defTabSz="1007772" rtl="0" eaLnBrk="1" fontAlgn="auto" latinLnBrk="0" hangingPunct="1">
              <a:lnSpc>
                <a:spcPct val="120000"/>
              </a:lnSpc>
              <a:spcBef>
                <a:spcPts val="0"/>
              </a:spcBef>
              <a:spcAft>
                <a:spcPts val="9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9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出所）電子申請届出システム操作マニュアル（介護施設・事業所向け）</a:t>
            </a:r>
            <a:r>
              <a:rPr lang="en-US" altLang="ja-JP" dirty="0"/>
              <a:t/>
            </a:r>
            <a:br>
              <a:rPr lang="en-US" altLang="ja-JP" dirty="0"/>
            </a:br>
            <a:r>
              <a:rPr lang="ja-JP" altLang="en-US" dirty="0"/>
              <a:t>（</a:t>
            </a:r>
            <a:r>
              <a:rPr lang="en-US" altLang="ja-JP" dirty="0">
                <a:hlinkClick r:id="rId3"/>
              </a:rPr>
              <a:t>https://www.kaigokensaku.mhlw.go.jp/shinsei/pdf/manual_shinsei_1_0.pdf</a:t>
            </a:r>
            <a:r>
              <a:rPr lang="ja-JP" altLang="en-US" dirty="0"/>
              <a:t>　閲覧日：令和</a:t>
            </a:r>
            <a:r>
              <a:rPr lang="en-US" altLang="ja-JP" dirty="0"/>
              <a:t>5</a:t>
            </a:r>
            <a:r>
              <a:rPr lang="ja-JP" altLang="en-US" dirty="0"/>
              <a:t>年</a:t>
            </a:r>
            <a:r>
              <a:rPr lang="en-US" altLang="ja-JP" dirty="0"/>
              <a:t>3</a:t>
            </a:r>
            <a:r>
              <a:rPr lang="ja-JP" altLang="en-US" dirty="0"/>
              <a:t>月</a:t>
            </a:r>
            <a:r>
              <a:rPr lang="en-US" altLang="ja-JP" dirty="0"/>
              <a:t>1</a:t>
            </a:r>
            <a:r>
              <a:rPr lang="ja-JP" altLang="en-US" dirty="0"/>
              <a:t>日</a:t>
            </a:r>
            <a:r>
              <a:rPr lang="ja-JP" altLang="en-US" b="0" i="0" u="none" strike="noStrike" baseline="0" dirty="0">
                <a:solidFill>
                  <a:srgbClr val="000000"/>
                </a:solidFill>
                <a:latin typeface="+mn-lt"/>
              </a:rPr>
              <a:t>、点線</a:t>
            </a:r>
            <a:r>
              <a:rPr lang="ja-JP" altLang="en-US" dirty="0">
                <a:latin typeface="+mn-lt"/>
              </a:rPr>
              <a:t>と吹き出し</a:t>
            </a:r>
            <a:r>
              <a:rPr lang="ja-JP" altLang="en-US" b="0" i="0" u="none" strike="noStrike" baseline="0" dirty="0">
                <a:solidFill>
                  <a:srgbClr val="000000"/>
                </a:solidFill>
                <a:latin typeface="+mn-lt"/>
              </a:rPr>
              <a:t>は</a:t>
            </a:r>
            <a:r>
              <a:rPr lang="en-US" altLang="ja-JP" b="0" i="0" u="none" strike="noStrike" baseline="0" dirty="0">
                <a:solidFill>
                  <a:srgbClr val="000000"/>
                </a:solidFill>
                <a:latin typeface="+mn-lt"/>
              </a:rPr>
              <a:t>MRI</a:t>
            </a:r>
            <a:r>
              <a:rPr lang="ja-JP" altLang="en-US" b="0" i="0" u="none" strike="noStrike" baseline="0" dirty="0">
                <a:solidFill>
                  <a:srgbClr val="000000"/>
                </a:solidFill>
                <a:latin typeface="+mn-lt"/>
              </a:rPr>
              <a:t>追加</a:t>
            </a:r>
            <a:r>
              <a:rPr lang="ja-JP" altLang="en-US" b="0" i="0" u="none" strike="noStrike" baseline="0" dirty="0" smtClean="0">
                <a:solidFill>
                  <a:srgbClr val="000000"/>
                </a:solidFill>
                <a:latin typeface="+mn-lt"/>
              </a:rPr>
              <a:t>）</a:t>
            </a:r>
          </a:p>
          <a:p>
            <a:r>
              <a:rPr lang="en-US" altLang="ja-JP" dirty="0" smtClean="0">
                <a:latin typeface="+mn-lt"/>
              </a:rPr>
              <a:t>※</a:t>
            </a:r>
            <a:r>
              <a:rPr lang="ja-JP" altLang="en-US" dirty="0" smtClean="0">
                <a:latin typeface="+mn-lt"/>
              </a:rPr>
              <a:t>最新情報は上記ホームページをご確認ください。</a:t>
            </a:r>
            <a:endParaRPr lang="en-US" altLang="ja-JP" dirty="0">
              <a:latin typeface="+mn-lt"/>
            </a:endParaRPr>
          </a:p>
        </p:txBody>
      </p:sp>
      <p:sp>
        <p:nvSpPr>
          <p:cNvPr id="13" name="コンテンツ プレースホルダー 12"/>
          <p:cNvSpPr>
            <a:spLocks noGrp="1"/>
          </p:cNvSpPr>
          <p:nvPr>
            <p:ph idx="15"/>
          </p:nvPr>
        </p:nvSpPr>
        <p:spPr>
          <a:xfrm>
            <a:off x="538163" y="1504567"/>
            <a:ext cx="9612001" cy="667875"/>
          </a:xfrm>
        </p:spPr>
        <p:txBody>
          <a:bodyPr/>
          <a:lstStyle/>
          <a:p>
            <a:r>
              <a:rPr lang="ja-JP" altLang="en-US" dirty="0" smtClean="0"/>
              <a:t>①「編集」をクリックし、付表情報の入力へ進みます。</a:t>
            </a:r>
            <a:endParaRPr lang="en-US" altLang="ja-JP" dirty="0" smtClean="0"/>
          </a:p>
          <a:p>
            <a:r>
              <a:rPr lang="ja-JP" altLang="en-US" dirty="0"/>
              <a:t>画面は</a:t>
            </a:r>
            <a:r>
              <a:rPr lang="ja-JP" altLang="en-US" dirty="0" smtClean="0"/>
              <a:t>、事業所の名称変更の</a:t>
            </a:r>
            <a:r>
              <a:rPr lang="ja-JP" altLang="en-US" dirty="0"/>
              <a:t>例です</a:t>
            </a:r>
            <a:r>
              <a:rPr lang="ja-JP" altLang="en-US" dirty="0" smtClean="0"/>
              <a:t>。</a:t>
            </a:r>
            <a:endParaRPr kumimoji="1" lang="ja-JP" altLang="en-US" dirty="0"/>
          </a:p>
        </p:txBody>
      </p:sp>
      <p:pic>
        <p:nvPicPr>
          <p:cNvPr id="3" name="図 2" descr="【素材】02介護事業所向け操作ガイド.pdf - Adobe Acrobat Reader DC (64-bi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98176" y="2240579"/>
            <a:ext cx="7881922" cy="4431418"/>
          </a:xfrm>
          <a:prstGeom prst="rect">
            <a:avLst/>
          </a:prstGeom>
        </p:spPr>
      </p:pic>
    </p:spTree>
    <p:extLst>
      <p:ext uri="{BB962C8B-B14F-4D97-AF65-F5344CB8AC3E}">
        <p14:creationId xmlns:p14="http://schemas.microsoft.com/office/powerpoint/2010/main" val="197227021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847055"/>
            <a:ext cx="9216000" cy="378180"/>
          </a:xfrm>
        </p:spPr>
        <p:txBody>
          <a:bodyPr>
            <a:noAutofit/>
          </a:bodyPr>
          <a:lstStyle/>
          <a:p>
            <a:r>
              <a:rPr lang="ja-JP" altLang="en-US" dirty="0" smtClean="0"/>
              <a:t>変更届を提出する</a:t>
            </a:r>
            <a:r>
              <a:rPr lang="ja-JP" altLang="en-US" dirty="0"/>
              <a:t>には</a:t>
            </a:r>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ja-JP" altLang="en-US" dirty="0"/>
              <a:t>２</a:t>
            </a:r>
            <a:r>
              <a:rPr lang="en-US" altLang="ja-JP" dirty="0" smtClean="0"/>
              <a:t>.</a:t>
            </a:r>
            <a:r>
              <a:rPr lang="ja-JP" altLang="en-US" dirty="0"/>
              <a:t>４</a:t>
            </a:r>
            <a:r>
              <a:rPr lang="en-US" altLang="ja-JP" dirty="0" smtClean="0"/>
              <a:t> </a:t>
            </a:r>
            <a:r>
              <a:rPr lang="ja-JP" altLang="en-US" dirty="0"/>
              <a:t>変更</a:t>
            </a:r>
            <a:r>
              <a:rPr lang="ja-JP" altLang="en-US" dirty="0" smtClean="0"/>
              <a:t>届出</a:t>
            </a:r>
            <a:endParaRPr lang="en-US" altLang="ja-JP" dirty="0"/>
          </a:p>
        </p:txBody>
      </p:sp>
      <p:sp>
        <p:nvSpPr>
          <p:cNvPr id="2" name="テキスト プレースホルダー 1">
            <a:extLst>
              <a:ext uri="{FF2B5EF4-FFF2-40B4-BE49-F238E27FC236}">
                <a16:creationId xmlns:a16="http://schemas.microsoft.com/office/drawing/2014/main" id="{62C01794-5E7F-3070-5EA4-530D9739F8C3}"/>
              </a:ext>
            </a:extLst>
          </p:cNvPr>
          <p:cNvSpPr txBox="1">
            <a:spLocks/>
          </p:cNvSpPr>
          <p:nvPr/>
        </p:nvSpPr>
        <p:spPr>
          <a:xfrm>
            <a:off x="538163" y="6808271"/>
            <a:ext cx="9612000" cy="406265"/>
          </a:xfrm>
          <a:prstGeom prst="rect">
            <a:avLst/>
          </a:prstGeom>
        </p:spPr>
        <p:txBody>
          <a:bodyPr vert="horz" wrap="square" lIns="0" tIns="0" rIns="0" bIns="0" rtlCol="0" anchor="b" anchorCtr="0">
            <a:spAutoFit/>
          </a:bodyPr>
          <a:lstStyle>
            <a:lvl1pPr marL="252000" marR="0" indent="-252000" algn="l" defTabSz="1007772" rtl="0" eaLnBrk="1" fontAlgn="ctr" latinLnBrk="0" hangingPunct="1">
              <a:lnSpc>
                <a:spcPct val="110000"/>
              </a:lnSpc>
              <a:spcBef>
                <a:spcPts val="0"/>
              </a:spcBef>
              <a:spcAft>
                <a:spcPts val="0"/>
              </a:spcAft>
              <a:buClr>
                <a:schemeClr val="tx2"/>
              </a:buClr>
              <a:buSzTx/>
              <a:buFont typeface="Wingdings" panose="05000000000000000000" pitchFamily="2" charset="2"/>
              <a:buNone/>
              <a:tabLst/>
              <a:defRPr kumimoji="1" sz="800" b="0" kern="1200" spc="120" baseline="0">
                <a:solidFill>
                  <a:srgbClr val="000000"/>
                </a:solidFill>
                <a:latin typeface="+mn-ea"/>
                <a:ea typeface="+mn-ea"/>
                <a:cs typeface="+mn-cs"/>
              </a:defRPr>
            </a:lvl1pPr>
            <a:lvl2pPr marL="360000" marR="0" indent="-180000" algn="l" defTabSz="1007772" rtl="0" eaLnBrk="1" fontAlgn="auto" latinLnBrk="0" hangingPunct="1">
              <a:lnSpc>
                <a:spcPct val="120000"/>
              </a:lnSpc>
              <a:spcBef>
                <a:spcPts val="0"/>
              </a:spcBef>
              <a:spcAft>
                <a:spcPts val="9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9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出所）電子申請届出システム操作マニュアル（介護施設・事業所向け）</a:t>
            </a:r>
            <a:r>
              <a:rPr lang="en-US" altLang="ja-JP" dirty="0"/>
              <a:t/>
            </a:r>
            <a:br>
              <a:rPr lang="en-US" altLang="ja-JP" dirty="0"/>
            </a:br>
            <a:r>
              <a:rPr lang="ja-JP" altLang="en-US" dirty="0"/>
              <a:t>（</a:t>
            </a:r>
            <a:r>
              <a:rPr lang="en-US" altLang="ja-JP" dirty="0">
                <a:hlinkClick r:id="rId3"/>
              </a:rPr>
              <a:t>https://www.kaigokensaku.mhlw.go.jp/shinsei/pdf/manual_shinsei_1_0.pdf</a:t>
            </a:r>
            <a:r>
              <a:rPr lang="ja-JP" altLang="en-US" dirty="0"/>
              <a:t>　閲覧日：令和</a:t>
            </a:r>
            <a:r>
              <a:rPr lang="en-US" altLang="ja-JP" dirty="0"/>
              <a:t>5</a:t>
            </a:r>
            <a:r>
              <a:rPr lang="ja-JP" altLang="en-US" dirty="0"/>
              <a:t>年</a:t>
            </a:r>
            <a:r>
              <a:rPr lang="en-US" altLang="ja-JP" dirty="0"/>
              <a:t>3</a:t>
            </a:r>
            <a:r>
              <a:rPr lang="ja-JP" altLang="en-US" dirty="0"/>
              <a:t>月</a:t>
            </a:r>
            <a:r>
              <a:rPr lang="en-US" altLang="ja-JP" dirty="0"/>
              <a:t>1</a:t>
            </a:r>
            <a:r>
              <a:rPr lang="ja-JP" altLang="en-US" dirty="0"/>
              <a:t>日</a:t>
            </a:r>
            <a:r>
              <a:rPr lang="ja-JP" altLang="en-US" b="0" i="0" u="none" strike="noStrike" baseline="0" dirty="0">
                <a:solidFill>
                  <a:srgbClr val="000000"/>
                </a:solidFill>
                <a:latin typeface="+mn-lt"/>
              </a:rPr>
              <a:t>、点線</a:t>
            </a:r>
            <a:r>
              <a:rPr lang="ja-JP" altLang="en-US" dirty="0">
                <a:latin typeface="+mn-lt"/>
              </a:rPr>
              <a:t>と吹き出し</a:t>
            </a:r>
            <a:r>
              <a:rPr lang="ja-JP" altLang="en-US" b="0" i="0" u="none" strike="noStrike" baseline="0" dirty="0">
                <a:solidFill>
                  <a:srgbClr val="000000"/>
                </a:solidFill>
                <a:latin typeface="+mn-lt"/>
              </a:rPr>
              <a:t>は</a:t>
            </a:r>
            <a:r>
              <a:rPr lang="en-US" altLang="ja-JP" b="0" i="0" u="none" strike="noStrike" baseline="0" dirty="0">
                <a:solidFill>
                  <a:srgbClr val="000000"/>
                </a:solidFill>
                <a:latin typeface="+mn-lt"/>
              </a:rPr>
              <a:t>MRI</a:t>
            </a:r>
            <a:r>
              <a:rPr lang="ja-JP" altLang="en-US" b="0" i="0" u="none" strike="noStrike" baseline="0" dirty="0">
                <a:solidFill>
                  <a:srgbClr val="000000"/>
                </a:solidFill>
                <a:latin typeface="+mn-lt"/>
              </a:rPr>
              <a:t>追加</a:t>
            </a:r>
            <a:r>
              <a:rPr lang="ja-JP" altLang="en-US" b="0" i="0" u="none" strike="noStrike" baseline="0" dirty="0" smtClean="0">
                <a:solidFill>
                  <a:srgbClr val="000000"/>
                </a:solidFill>
                <a:latin typeface="+mn-lt"/>
              </a:rPr>
              <a:t>）</a:t>
            </a:r>
          </a:p>
          <a:p>
            <a:r>
              <a:rPr lang="en-US" altLang="ja-JP" dirty="0" smtClean="0">
                <a:latin typeface="+mn-lt"/>
              </a:rPr>
              <a:t>※</a:t>
            </a:r>
            <a:r>
              <a:rPr lang="ja-JP" altLang="en-US" dirty="0" smtClean="0">
                <a:latin typeface="+mn-lt"/>
              </a:rPr>
              <a:t>最新情報は上記ホームページをご確認ください。</a:t>
            </a:r>
            <a:endParaRPr lang="en-US" altLang="ja-JP" dirty="0">
              <a:latin typeface="+mn-lt"/>
            </a:endParaRPr>
          </a:p>
        </p:txBody>
      </p:sp>
      <p:sp>
        <p:nvSpPr>
          <p:cNvPr id="13" name="コンテンツ プレースホルダー 12"/>
          <p:cNvSpPr>
            <a:spLocks noGrp="1"/>
          </p:cNvSpPr>
          <p:nvPr>
            <p:ph idx="15"/>
          </p:nvPr>
        </p:nvSpPr>
        <p:spPr>
          <a:xfrm>
            <a:off x="538161" y="1418651"/>
            <a:ext cx="9612001" cy="713654"/>
          </a:xfrm>
        </p:spPr>
        <p:txBody>
          <a:bodyPr/>
          <a:lstStyle/>
          <a:p>
            <a:r>
              <a:rPr lang="ja-JP" altLang="en-US" dirty="0" smtClean="0"/>
              <a:t>②まず</a:t>
            </a:r>
            <a:r>
              <a:rPr lang="ja-JP" altLang="en-US" dirty="0" smtClean="0">
                <a:solidFill>
                  <a:schemeClr val="accent6"/>
                </a:solidFill>
              </a:rPr>
              <a:t>変更前</a:t>
            </a:r>
            <a:r>
              <a:rPr lang="ja-JP" altLang="en-US" dirty="0" smtClean="0"/>
              <a:t>の付表情報を入力します。</a:t>
            </a:r>
            <a:endParaRPr lang="en-US" altLang="ja-JP" dirty="0" smtClean="0"/>
          </a:p>
          <a:p>
            <a:r>
              <a:rPr lang="ja-JP" altLang="en-US" dirty="0" smtClean="0"/>
              <a:t>既</a:t>
            </a:r>
            <a:r>
              <a:rPr lang="ja-JP" altLang="en-US" dirty="0"/>
              <a:t>に変更届を提出したことがある場合は、その際入力した情報が自動で入力されています</a:t>
            </a:r>
            <a:r>
              <a:rPr lang="ja-JP" altLang="en-US" dirty="0" smtClean="0"/>
              <a:t>。</a:t>
            </a:r>
            <a:endParaRPr lang="ja-JP" altLang="en-US" dirty="0"/>
          </a:p>
        </p:txBody>
      </p:sp>
      <p:pic>
        <p:nvPicPr>
          <p:cNvPr id="7" name="図 6" descr="【素材】02介護事業所向け操作ガイド.pdf - Adobe Acrobat Reader DC (64-bi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40184" y="2259915"/>
            <a:ext cx="7812002" cy="4392107"/>
          </a:xfrm>
          <a:prstGeom prst="rect">
            <a:avLst/>
          </a:prstGeom>
        </p:spPr>
      </p:pic>
      <p:sp>
        <p:nvSpPr>
          <p:cNvPr id="8" name="四角形吹き出し 7"/>
          <p:cNvSpPr/>
          <p:nvPr/>
        </p:nvSpPr>
        <p:spPr>
          <a:xfrm>
            <a:off x="538161" y="5627077"/>
            <a:ext cx="2134701" cy="1053583"/>
          </a:xfrm>
          <a:prstGeom prst="wedgeRectCallout">
            <a:avLst>
              <a:gd name="adj1" fmla="val 68847"/>
              <a:gd name="adj2" fmla="val 13790"/>
            </a:avLst>
          </a:prstGeom>
          <a:solidFill>
            <a:srgbClr val="E3ECF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nSpc>
                <a:spcPct val="130000"/>
              </a:lnSpc>
              <a:spcAft>
                <a:spcPts val="900"/>
              </a:spcAft>
            </a:pPr>
            <a:r>
              <a:rPr lang="ja-JP" altLang="en-US" sz="1200" dirty="0">
                <a:solidFill>
                  <a:schemeClr val="tx1"/>
                </a:solidFill>
              </a:rPr>
              <a:t>変更前からコピーする」</a:t>
            </a:r>
            <a:r>
              <a:rPr lang="ja-JP" altLang="en-US" sz="1200" dirty="0" smtClean="0">
                <a:solidFill>
                  <a:schemeClr val="tx1"/>
                </a:solidFill>
              </a:rPr>
              <a:t>を</a:t>
            </a:r>
            <a:r>
              <a:rPr lang="ja-JP" altLang="en-US" sz="1200" dirty="0">
                <a:solidFill>
                  <a:schemeClr val="tx1"/>
                </a:solidFill>
              </a:rPr>
              <a:t>　</a:t>
            </a:r>
            <a:r>
              <a:rPr lang="ja-JP" altLang="en-US" sz="1200" dirty="0" smtClean="0">
                <a:solidFill>
                  <a:schemeClr val="tx1"/>
                </a:solidFill>
              </a:rPr>
              <a:t>クリックすると</a:t>
            </a:r>
            <a:r>
              <a:rPr lang="ja-JP" altLang="en-US" sz="1200" dirty="0">
                <a:solidFill>
                  <a:schemeClr val="tx1"/>
                </a:solidFill>
              </a:rPr>
              <a:t>入力内容を「変更後」</a:t>
            </a:r>
            <a:r>
              <a:rPr lang="ja-JP" altLang="en-US" sz="1200" dirty="0" smtClean="0">
                <a:solidFill>
                  <a:schemeClr val="tx1"/>
                </a:solidFill>
              </a:rPr>
              <a:t>にコピー</a:t>
            </a:r>
            <a:r>
              <a:rPr lang="ja-JP" altLang="en-US" sz="1200" dirty="0">
                <a:solidFill>
                  <a:schemeClr val="tx1"/>
                </a:solidFill>
              </a:rPr>
              <a:t>することができます。ご活用</a:t>
            </a:r>
            <a:r>
              <a:rPr lang="ja-JP" altLang="en-US" sz="1200" dirty="0" smtClean="0">
                <a:solidFill>
                  <a:schemeClr val="tx1"/>
                </a:solidFill>
              </a:rPr>
              <a:t>ください。</a:t>
            </a:r>
            <a:endParaRPr kumimoji="1" lang="ja-JP" altLang="en-US" sz="1200" dirty="0" smtClean="0">
              <a:solidFill>
                <a:schemeClr val="tx1"/>
              </a:solidFill>
            </a:endParaRPr>
          </a:p>
        </p:txBody>
      </p:sp>
    </p:spTree>
    <p:extLst>
      <p:ext uri="{BB962C8B-B14F-4D97-AF65-F5344CB8AC3E}">
        <p14:creationId xmlns:p14="http://schemas.microsoft.com/office/powerpoint/2010/main" val="129555855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847055"/>
            <a:ext cx="9216000" cy="378180"/>
          </a:xfrm>
        </p:spPr>
        <p:txBody>
          <a:bodyPr>
            <a:noAutofit/>
          </a:bodyPr>
          <a:lstStyle/>
          <a:p>
            <a:r>
              <a:rPr lang="ja-JP" altLang="en-US" dirty="0" smtClean="0"/>
              <a:t>変更届を提出する</a:t>
            </a:r>
            <a:r>
              <a:rPr lang="ja-JP" altLang="en-US" dirty="0"/>
              <a:t>には</a:t>
            </a:r>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ja-JP" altLang="en-US" dirty="0"/>
              <a:t>２</a:t>
            </a:r>
            <a:r>
              <a:rPr lang="en-US" altLang="ja-JP" dirty="0" smtClean="0"/>
              <a:t>.</a:t>
            </a:r>
            <a:r>
              <a:rPr lang="ja-JP" altLang="en-US" dirty="0"/>
              <a:t>４</a:t>
            </a:r>
            <a:r>
              <a:rPr lang="en-US" altLang="ja-JP" dirty="0" smtClean="0"/>
              <a:t> </a:t>
            </a:r>
            <a:r>
              <a:rPr lang="ja-JP" altLang="en-US" dirty="0"/>
              <a:t>変更</a:t>
            </a:r>
            <a:r>
              <a:rPr lang="ja-JP" altLang="en-US" dirty="0" smtClean="0"/>
              <a:t>届出</a:t>
            </a:r>
            <a:endParaRPr lang="en-US" altLang="ja-JP" dirty="0"/>
          </a:p>
        </p:txBody>
      </p:sp>
      <p:sp>
        <p:nvSpPr>
          <p:cNvPr id="2" name="テキスト プレースホルダー 1">
            <a:extLst>
              <a:ext uri="{FF2B5EF4-FFF2-40B4-BE49-F238E27FC236}">
                <a16:creationId xmlns:a16="http://schemas.microsoft.com/office/drawing/2014/main" id="{62C01794-5E7F-3070-5EA4-530D9739F8C3}"/>
              </a:ext>
            </a:extLst>
          </p:cNvPr>
          <p:cNvSpPr txBox="1">
            <a:spLocks/>
          </p:cNvSpPr>
          <p:nvPr/>
        </p:nvSpPr>
        <p:spPr>
          <a:xfrm>
            <a:off x="538163" y="6808271"/>
            <a:ext cx="9612000" cy="406265"/>
          </a:xfrm>
          <a:prstGeom prst="rect">
            <a:avLst/>
          </a:prstGeom>
        </p:spPr>
        <p:txBody>
          <a:bodyPr vert="horz" wrap="square" lIns="0" tIns="0" rIns="0" bIns="0" rtlCol="0" anchor="b" anchorCtr="0">
            <a:spAutoFit/>
          </a:bodyPr>
          <a:lstStyle>
            <a:lvl1pPr marL="252000" marR="0" indent="-252000" algn="l" defTabSz="1007772" rtl="0" eaLnBrk="1" fontAlgn="ctr" latinLnBrk="0" hangingPunct="1">
              <a:lnSpc>
                <a:spcPct val="110000"/>
              </a:lnSpc>
              <a:spcBef>
                <a:spcPts val="0"/>
              </a:spcBef>
              <a:spcAft>
                <a:spcPts val="0"/>
              </a:spcAft>
              <a:buClr>
                <a:schemeClr val="tx2"/>
              </a:buClr>
              <a:buSzTx/>
              <a:buFont typeface="Wingdings" panose="05000000000000000000" pitchFamily="2" charset="2"/>
              <a:buNone/>
              <a:tabLst/>
              <a:defRPr kumimoji="1" sz="800" b="0" kern="1200" spc="120" baseline="0">
                <a:solidFill>
                  <a:srgbClr val="000000"/>
                </a:solidFill>
                <a:latin typeface="+mn-ea"/>
                <a:ea typeface="+mn-ea"/>
                <a:cs typeface="+mn-cs"/>
              </a:defRPr>
            </a:lvl1pPr>
            <a:lvl2pPr marL="360000" marR="0" indent="-180000" algn="l" defTabSz="1007772" rtl="0" eaLnBrk="1" fontAlgn="auto" latinLnBrk="0" hangingPunct="1">
              <a:lnSpc>
                <a:spcPct val="120000"/>
              </a:lnSpc>
              <a:spcBef>
                <a:spcPts val="0"/>
              </a:spcBef>
              <a:spcAft>
                <a:spcPts val="9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9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出所）電子申請届出システム操作マニュアル（介護施設・事業所向け）</a:t>
            </a:r>
            <a:r>
              <a:rPr lang="en-US" altLang="ja-JP" dirty="0"/>
              <a:t/>
            </a:r>
            <a:br>
              <a:rPr lang="en-US" altLang="ja-JP" dirty="0"/>
            </a:br>
            <a:r>
              <a:rPr lang="ja-JP" altLang="en-US" dirty="0"/>
              <a:t>（</a:t>
            </a:r>
            <a:r>
              <a:rPr lang="en-US" altLang="ja-JP" dirty="0">
                <a:hlinkClick r:id="rId3"/>
              </a:rPr>
              <a:t>https://www.kaigokensaku.mhlw.go.jp/shinsei/pdf/manual_shinsei_1_0.pdf</a:t>
            </a:r>
            <a:r>
              <a:rPr lang="ja-JP" altLang="en-US" dirty="0"/>
              <a:t>　閲覧日：令和</a:t>
            </a:r>
            <a:r>
              <a:rPr lang="en-US" altLang="ja-JP" dirty="0"/>
              <a:t>5</a:t>
            </a:r>
            <a:r>
              <a:rPr lang="ja-JP" altLang="en-US" dirty="0"/>
              <a:t>年</a:t>
            </a:r>
            <a:r>
              <a:rPr lang="en-US" altLang="ja-JP" dirty="0"/>
              <a:t>3</a:t>
            </a:r>
            <a:r>
              <a:rPr lang="ja-JP" altLang="en-US" dirty="0"/>
              <a:t>月</a:t>
            </a:r>
            <a:r>
              <a:rPr lang="en-US" altLang="ja-JP" dirty="0"/>
              <a:t>1</a:t>
            </a:r>
            <a:r>
              <a:rPr lang="ja-JP" altLang="en-US" dirty="0"/>
              <a:t>日</a:t>
            </a:r>
            <a:r>
              <a:rPr lang="ja-JP" altLang="en-US" b="0" i="0" u="none" strike="noStrike" baseline="0" dirty="0">
                <a:solidFill>
                  <a:srgbClr val="000000"/>
                </a:solidFill>
                <a:latin typeface="+mn-lt"/>
              </a:rPr>
              <a:t>、点線</a:t>
            </a:r>
            <a:r>
              <a:rPr lang="ja-JP" altLang="en-US" dirty="0">
                <a:latin typeface="+mn-lt"/>
              </a:rPr>
              <a:t>と吹き出し</a:t>
            </a:r>
            <a:r>
              <a:rPr lang="ja-JP" altLang="en-US" b="0" i="0" u="none" strike="noStrike" baseline="0" dirty="0">
                <a:solidFill>
                  <a:srgbClr val="000000"/>
                </a:solidFill>
                <a:latin typeface="+mn-lt"/>
              </a:rPr>
              <a:t>は</a:t>
            </a:r>
            <a:r>
              <a:rPr lang="en-US" altLang="ja-JP" b="0" i="0" u="none" strike="noStrike" baseline="0" dirty="0">
                <a:solidFill>
                  <a:srgbClr val="000000"/>
                </a:solidFill>
                <a:latin typeface="+mn-lt"/>
              </a:rPr>
              <a:t>MRI</a:t>
            </a:r>
            <a:r>
              <a:rPr lang="ja-JP" altLang="en-US" b="0" i="0" u="none" strike="noStrike" baseline="0" dirty="0">
                <a:solidFill>
                  <a:srgbClr val="000000"/>
                </a:solidFill>
                <a:latin typeface="+mn-lt"/>
              </a:rPr>
              <a:t>追加</a:t>
            </a:r>
            <a:r>
              <a:rPr lang="ja-JP" altLang="en-US" b="0" i="0" u="none" strike="noStrike" baseline="0" dirty="0" smtClean="0">
                <a:solidFill>
                  <a:srgbClr val="000000"/>
                </a:solidFill>
                <a:latin typeface="+mn-lt"/>
              </a:rPr>
              <a:t>）</a:t>
            </a:r>
          </a:p>
          <a:p>
            <a:r>
              <a:rPr lang="en-US" altLang="ja-JP" dirty="0" smtClean="0">
                <a:latin typeface="+mn-lt"/>
              </a:rPr>
              <a:t>※</a:t>
            </a:r>
            <a:r>
              <a:rPr lang="ja-JP" altLang="en-US" dirty="0" smtClean="0">
                <a:latin typeface="+mn-lt"/>
              </a:rPr>
              <a:t>最新情報は上記ホームページをご確認ください。</a:t>
            </a:r>
            <a:endParaRPr lang="en-US" altLang="ja-JP" dirty="0">
              <a:latin typeface="+mn-lt"/>
            </a:endParaRPr>
          </a:p>
        </p:txBody>
      </p:sp>
      <p:sp>
        <p:nvSpPr>
          <p:cNvPr id="13" name="コンテンツ プレースホルダー 12"/>
          <p:cNvSpPr>
            <a:spLocks noGrp="1"/>
          </p:cNvSpPr>
          <p:nvPr>
            <p:ph idx="15"/>
          </p:nvPr>
        </p:nvSpPr>
        <p:spPr>
          <a:xfrm>
            <a:off x="538163" y="1495594"/>
            <a:ext cx="9612001" cy="590931"/>
          </a:xfrm>
        </p:spPr>
        <p:txBody>
          <a:bodyPr/>
          <a:lstStyle/>
          <a:p>
            <a:r>
              <a:rPr lang="ja-JP" altLang="en-US" dirty="0" smtClean="0"/>
              <a:t>③続いて</a:t>
            </a:r>
            <a:r>
              <a:rPr lang="ja-JP" altLang="en-US" dirty="0">
                <a:solidFill>
                  <a:schemeClr val="accent6"/>
                </a:solidFill>
              </a:rPr>
              <a:t>変更後</a:t>
            </a:r>
            <a:r>
              <a:rPr lang="ja-JP" altLang="en-US" dirty="0"/>
              <a:t>の情報を入力します</a:t>
            </a:r>
            <a:r>
              <a:rPr lang="ja-JP" altLang="en-US" dirty="0" smtClean="0"/>
              <a:t>。変更前と変更後で差異が生じている箇所は、青色で表示されます。④入力</a:t>
            </a:r>
            <a:r>
              <a:rPr lang="ja-JP" altLang="en-US" dirty="0"/>
              <a:t>完了後、「次へ」をクリックします</a:t>
            </a:r>
            <a:r>
              <a:rPr lang="ja-JP" altLang="en-US" dirty="0" smtClean="0"/>
              <a:t>。</a:t>
            </a:r>
            <a:endParaRPr lang="ja-JP" altLang="en-US" dirty="0"/>
          </a:p>
        </p:txBody>
      </p:sp>
      <p:pic>
        <p:nvPicPr>
          <p:cNvPr id="3" name="図 2" descr="【素材】02介護事業所向け操作ガイド.pdf - Adobe Acrobat Reader DC (64-bi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4400" y="2144133"/>
            <a:ext cx="8295849" cy="4664138"/>
          </a:xfrm>
          <a:prstGeom prst="rect">
            <a:avLst/>
          </a:prstGeom>
        </p:spPr>
      </p:pic>
    </p:spTree>
    <p:extLst>
      <p:ext uri="{BB962C8B-B14F-4D97-AF65-F5344CB8AC3E}">
        <p14:creationId xmlns:p14="http://schemas.microsoft.com/office/powerpoint/2010/main" val="366641256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847055"/>
            <a:ext cx="9216000" cy="378180"/>
          </a:xfrm>
        </p:spPr>
        <p:txBody>
          <a:bodyPr>
            <a:noAutofit/>
          </a:bodyPr>
          <a:lstStyle/>
          <a:p>
            <a:r>
              <a:rPr lang="ja-JP" altLang="en-US" dirty="0" smtClean="0"/>
              <a:t>変更届を提出する</a:t>
            </a:r>
            <a:r>
              <a:rPr lang="ja-JP" altLang="en-US" dirty="0"/>
              <a:t>には</a:t>
            </a:r>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ja-JP" altLang="en-US" dirty="0"/>
              <a:t>２</a:t>
            </a:r>
            <a:r>
              <a:rPr lang="en-US" altLang="ja-JP" dirty="0" smtClean="0"/>
              <a:t>.</a:t>
            </a:r>
            <a:r>
              <a:rPr lang="ja-JP" altLang="en-US" dirty="0"/>
              <a:t>４</a:t>
            </a:r>
            <a:r>
              <a:rPr lang="en-US" altLang="ja-JP" dirty="0" smtClean="0"/>
              <a:t> </a:t>
            </a:r>
            <a:r>
              <a:rPr lang="ja-JP" altLang="en-US" dirty="0"/>
              <a:t>変更</a:t>
            </a:r>
            <a:r>
              <a:rPr lang="ja-JP" altLang="en-US" dirty="0" smtClean="0"/>
              <a:t>届出</a:t>
            </a:r>
            <a:endParaRPr lang="en-US" altLang="ja-JP" dirty="0"/>
          </a:p>
        </p:txBody>
      </p:sp>
      <p:sp>
        <p:nvSpPr>
          <p:cNvPr id="2" name="テキスト プレースホルダー 1">
            <a:extLst>
              <a:ext uri="{FF2B5EF4-FFF2-40B4-BE49-F238E27FC236}">
                <a16:creationId xmlns:a16="http://schemas.microsoft.com/office/drawing/2014/main" id="{62C01794-5E7F-3070-5EA4-530D9739F8C3}"/>
              </a:ext>
            </a:extLst>
          </p:cNvPr>
          <p:cNvSpPr txBox="1">
            <a:spLocks/>
          </p:cNvSpPr>
          <p:nvPr/>
        </p:nvSpPr>
        <p:spPr>
          <a:xfrm>
            <a:off x="538163" y="6808271"/>
            <a:ext cx="9612000" cy="406265"/>
          </a:xfrm>
          <a:prstGeom prst="rect">
            <a:avLst/>
          </a:prstGeom>
        </p:spPr>
        <p:txBody>
          <a:bodyPr vert="horz" wrap="square" lIns="0" tIns="0" rIns="0" bIns="0" rtlCol="0" anchor="b" anchorCtr="0">
            <a:spAutoFit/>
          </a:bodyPr>
          <a:lstStyle>
            <a:lvl1pPr marL="252000" marR="0" indent="-252000" algn="l" defTabSz="1007772" rtl="0" eaLnBrk="1" fontAlgn="ctr" latinLnBrk="0" hangingPunct="1">
              <a:lnSpc>
                <a:spcPct val="110000"/>
              </a:lnSpc>
              <a:spcBef>
                <a:spcPts val="0"/>
              </a:spcBef>
              <a:spcAft>
                <a:spcPts val="0"/>
              </a:spcAft>
              <a:buClr>
                <a:schemeClr val="tx2"/>
              </a:buClr>
              <a:buSzTx/>
              <a:buFont typeface="Wingdings" panose="05000000000000000000" pitchFamily="2" charset="2"/>
              <a:buNone/>
              <a:tabLst/>
              <a:defRPr kumimoji="1" sz="800" b="0" kern="1200" spc="120" baseline="0">
                <a:solidFill>
                  <a:srgbClr val="000000"/>
                </a:solidFill>
                <a:latin typeface="+mn-ea"/>
                <a:ea typeface="+mn-ea"/>
                <a:cs typeface="+mn-cs"/>
              </a:defRPr>
            </a:lvl1pPr>
            <a:lvl2pPr marL="360000" marR="0" indent="-180000" algn="l" defTabSz="1007772" rtl="0" eaLnBrk="1" fontAlgn="auto" latinLnBrk="0" hangingPunct="1">
              <a:lnSpc>
                <a:spcPct val="120000"/>
              </a:lnSpc>
              <a:spcBef>
                <a:spcPts val="0"/>
              </a:spcBef>
              <a:spcAft>
                <a:spcPts val="9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9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出所）電子申請届出システム操作マニュアル（介護施設・事業所向け）</a:t>
            </a:r>
            <a:r>
              <a:rPr lang="en-US" altLang="ja-JP" dirty="0"/>
              <a:t/>
            </a:r>
            <a:br>
              <a:rPr lang="en-US" altLang="ja-JP" dirty="0"/>
            </a:br>
            <a:r>
              <a:rPr lang="ja-JP" altLang="en-US" dirty="0"/>
              <a:t>（</a:t>
            </a:r>
            <a:r>
              <a:rPr lang="en-US" altLang="ja-JP" dirty="0">
                <a:hlinkClick r:id="rId3"/>
              </a:rPr>
              <a:t>https://www.kaigokensaku.mhlw.go.jp/shinsei/pdf/manual_shinsei_1_0.pdf</a:t>
            </a:r>
            <a:r>
              <a:rPr lang="ja-JP" altLang="en-US" dirty="0"/>
              <a:t>　閲覧日：令和</a:t>
            </a:r>
            <a:r>
              <a:rPr lang="en-US" altLang="ja-JP" dirty="0"/>
              <a:t>5</a:t>
            </a:r>
            <a:r>
              <a:rPr lang="ja-JP" altLang="en-US" dirty="0"/>
              <a:t>年</a:t>
            </a:r>
            <a:r>
              <a:rPr lang="en-US" altLang="ja-JP" dirty="0"/>
              <a:t>3</a:t>
            </a:r>
            <a:r>
              <a:rPr lang="ja-JP" altLang="en-US" dirty="0"/>
              <a:t>月</a:t>
            </a:r>
            <a:r>
              <a:rPr lang="en-US" altLang="ja-JP" dirty="0"/>
              <a:t>1</a:t>
            </a:r>
            <a:r>
              <a:rPr lang="ja-JP" altLang="en-US" dirty="0"/>
              <a:t>日</a:t>
            </a:r>
            <a:r>
              <a:rPr lang="ja-JP" altLang="en-US" b="0" i="0" u="none" strike="noStrike" baseline="0" dirty="0">
                <a:solidFill>
                  <a:srgbClr val="000000"/>
                </a:solidFill>
                <a:latin typeface="+mn-lt"/>
              </a:rPr>
              <a:t>、点線</a:t>
            </a:r>
            <a:r>
              <a:rPr lang="ja-JP" altLang="en-US" dirty="0">
                <a:latin typeface="+mn-lt"/>
              </a:rPr>
              <a:t>と吹き出し</a:t>
            </a:r>
            <a:r>
              <a:rPr lang="ja-JP" altLang="en-US" b="0" i="0" u="none" strike="noStrike" baseline="0" dirty="0">
                <a:solidFill>
                  <a:srgbClr val="000000"/>
                </a:solidFill>
                <a:latin typeface="+mn-lt"/>
              </a:rPr>
              <a:t>は</a:t>
            </a:r>
            <a:r>
              <a:rPr lang="en-US" altLang="ja-JP" b="0" i="0" u="none" strike="noStrike" baseline="0" dirty="0">
                <a:solidFill>
                  <a:srgbClr val="000000"/>
                </a:solidFill>
                <a:latin typeface="+mn-lt"/>
              </a:rPr>
              <a:t>MRI</a:t>
            </a:r>
            <a:r>
              <a:rPr lang="ja-JP" altLang="en-US" b="0" i="0" u="none" strike="noStrike" baseline="0" dirty="0">
                <a:solidFill>
                  <a:srgbClr val="000000"/>
                </a:solidFill>
                <a:latin typeface="+mn-lt"/>
              </a:rPr>
              <a:t>追加</a:t>
            </a:r>
            <a:r>
              <a:rPr lang="ja-JP" altLang="en-US" b="0" i="0" u="none" strike="noStrike" baseline="0" dirty="0" smtClean="0">
                <a:solidFill>
                  <a:srgbClr val="000000"/>
                </a:solidFill>
                <a:latin typeface="+mn-lt"/>
              </a:rPr>
              <a:t>）</a:t>
            </a:r>
          </a:p>
          <a:p>
            <a:r>
              <a:rPr lang="en-US" altLang="ja-JP" smtClean="0">
                <a:latin typeface="+mn-lt"/>
              </a:rPr>
              <a:t>※</a:t>
            </a:r>
            <a:r>
              <a:rPr lang="ja-JP" altLang="en-US" smtClean="0">
                <a:latin typeface="+mn-lt"/>
              </a:rPr>
              <a:t>最新情報は上記ホームページをご確認ください。</a:t>
            </a:r>
            <a:endParaRPr lang="en-US" altLang="ja-JP" dirty="0">
              <a:latin typeface="+mn-lt"/>
            </a:endParaRPr>
          </a:p>
        </p:txBody>
      </p:sp>
      <p:sp>
        <p:nvSpPr>
          <p:cNvPr id="13" name="コンテンツ プレースホルダー 12"/>
          <p:cNvSpPr>
            <a:spLocks noGrp="1"/>
          </p:cNvSpPr>
          <p:nvPr>
            <p:ph idx="15"/>
          </p:nvPr>
        </p:nvSpPr>
        <p:spPr>
          <a:xfrm>
            <a:off x="538163" y="1551311"/>
            <a:ext cx="9612001" cy="295466"/>
          </a:xfrm>
        </p:spPr>
        <p:txBody>
          <a:bodyPr/>
          <a:lstStyle/>
          <a:p>
            <a:r>
              <a:rPr lang="ja-JP" altLang="en-US" dirty="0"/>
              <a:t>入力状況</a:t>
            </a:r>
            <a:r>
              <a:rPr lang="ja-JP" altLang="en-US" dirty="0" smtClean="0"/>
              <a:t>が「入力済」になったら、⑤「次へ」をクリックします。</a:t>
            </a:r>
            <a:endParaRPr lang="ja-JP" altLang="en-US" dirty="0"/>
          </a:p>
        </p:txBody>
      </p:sp>
      <p:pic>
        <p:nvPicPr>
          <p:cNvPr id="6" name="図 5" descr="【素材】02介護事業所向け操作ガイド.pdf - Adobe Acrobat Reader DC (64-bi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9558" y="1952343"/>
            <a:ext cx="8449210" cy="4750361"/>
          </a:xfrm>
          <a:prstGeom prst="rect">
            <a:avLst/>
          </a:prstGeom>
        </p:spPr>
      </p:pic>
      <p:sp>
        <p:nvSpPr>
          <p:cNvPr id="3" name="正方形/長方形 2"/>
          <p:cNvSpPr/>
          <p:nvPr/>
        </p:nvSpPr>
        <p:spPr>
          <a:xfrm>
            <a:off x="4230806" y="4699220"/>
            <a:ext cx="349145" cy="136715"/>
          </a:xfrm>
          <a:prstGeom prst="rect">
            <a:avLst/>
          </a:prstGeom>
          <a:noFill/>
          <a:ln w="28575"/>
        </p:spPr>
        <p:style>
          <a:lnRef idx="2">
            <a:schemeClr val="accent6"/>
          </a:lnRef>
          <a:fillRef idx="1">
            <a:schemeClr val="lt1"/>
          </a:fillRef>
          <a:effectRef idx="0">
            <a:schemeClr val="accent6"/>
          </a:effectRef>
          <a:fontRef idx="minor">
            <a:schemeClr val="dk1"/>
          </a:fontRef>
        </p:style>
        <p:txBody>
          <a:bodyPr lIns="108000" tIns="108000" rIns="108000" bIns="108000" rtlCol="0" anchor="t" anchorCtr="0">
            <a:noAutofit/>
          </a:bodyPr>
          <a:lstStyle/>
          <a:p>
            <a:pPr algn="l">
              <a:lnSpc>
                <a:spcPct val="130000"/>
              </a:lnSpc>
              <a:spcAft>
                <a:spcPts val="900"/>
              </a:spcAft>
            </a:pPr>
            <a:endParaRPr kumimoji="1" lang="ja-JP" altLang="en-US" sz="1200" dirty="0" smtClean="0">
              <a:solidFill>
                <a:srgbClr val="000000"/>
              </a:solidFill>
            </a:endParaRPr>
          </a:p>
        </p:txBody>
      </p:sp>
    </p:spTree>
    <p:extLst>
      <p:ext uri="{BB962C8B-B14F-4D97-AF65-F5344CB8AC3E}">
        <p14:creationId xmlns:p14="http://schemas.microsoft.com/office/powerpoint/2010/main" val="2946839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847055"/>
            <a:ext cx="9216000" cy="378180"/>
          </a:xfrm>
        </p:spPr>
        <p:txBody>
          <a:bodyPr>
            <a:noAutofit/>
          </a:bodyPr>
          <a:lstStyle/>
          <a:p>
            <a:r>
              <a:rPr lang="ja-JP" altLang="en-US" dirty="0" smtClean="0"/>
              <a:t>変更届を提出する</a:t>
            </a:r>
            <a:r>
              <a:rPr lang="ja-JP" altLang="en-US" dirty="0"/>
              <a:t>には</a:t>
            </a:r>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ja-JP" altLang="en-US" dirty="0"/>
              <a:t>２</a:t>
            </a:r>
            <a:r>
              <a:rPr lang="en-US" altLang="ja-JP" dirty="0" smtClean="0"/>
              <a:t>.</a:t>
            </a:r>
            <a:r>
              <a:rPr lang="ja-JP" altLang="en-US" dirty="0"/>
              <a:t>４</a:t>
            </a:r>
            <a:r>
              <a:rPr lang="en-US" altLang="ja-JP" dirty="0" smtClean="0"/>
              <a:t> </a:t>
            </a:r>
            <a:r>
              <a:rPr lang="ja-JP" altLang="en-US" dirty="0"/>
              <a:t>変更</a:t>
            </a:r>
            <a:r>
              <a:rPr lang="ja-JP" altLang="en-US" dirty="0" smtClean="0"/>
              <a:t>届出</a:t>
            </a:r>
            <a:endParaRPr lang="en-US" altLang="ja-JP" dirty="0"/>
          </a:p>
        </p:txBody>
      </p:sp>
      <p:sp>
        <p:nvSpPr>
          <p:cNvPr id="2" name="テキスト プレースホルダー 1">
            <a:extLst>
              <a:ext uri="{FF2B5EF4-FFF2-40B4-BE49-F238E27FC236}">
                <a16:creationId xmlns:a16="http://schemas.microsoft.com/office/drawing/2014/main" id="{62C01794-5E7F-3070-5EA4-530D9739F8C3}"/>
              </a:ext>
            </a:extLst>
          </p:cNvPr>
          <p:cNvSpPr txBox="1">
            <a:spLocks/>
          </p:cNvSpPr>
          <p:nvPr/>
        </p:nvSpPr>
        <p:spPr>
          <a:xfrm>
            <a:off x="538163" y="6808271"/>
            <a:ext cx="9612000" cy="406265"/>
          </a:xfrm>
          <a:prstGeom prst="rect">
            <a:avLst/>
          </a:prstGeom>
        </p:spPr>
        <p:txBody>
          <a:bodyPr vert="horz" wrap="square" lIns="0" tIns="0" rIns="0" bIns="0" rtlCol="0" anchor="b" anchorCtr="0">
            <a:spAutoFit/>
          </a:bodyPr>
          <a:lstStyle>
            <a:lvl1pPr marL="252000" marR="0" indent="-252000" algn="l" defTabSz="1007772" rtl="0" eaLnBrk="1" fontAlgn="ctr" latinLnBrk="0" hangingPunct="1">
              <a:lnSpc>
                <a:spcPct val="110000"/>
              </a:lnSpc>
              <a:spcBef>
                <a:spcPts val="0"/>
              </a:spcBef>
              <a:spcAft>
                <a:spcPts val="0"/>
              </a:spcAft>
              <a:buClr>
                <a:schemeClr val="tx2"/>
              </a:buClr>
              <a:buSzTx/>
              <a:buFont typeface="Wingdings" panose="05000000000000000000" pitchFamily="2" charset="2"/>
              <a:buNone/>
              <a:tabLst/>
              <a:defRPr kumimoji="1" sz="800" b="0" kern="1200" spc="120" baseline="0">
                <a:solidFill>
                  <a:srgbClr val="000000"/>
                </a:solidFill>
                <a:latin typeface="+mn-ea"/>
                <a:ea typeface="+mn-ea"/>
                <a:cs typeface="+mn-cs"/>
              </a:defRPr>
            </a:lvl1pPr>
            <a:lvl2pPr marL="360000" marR="0" indent="-180000" algn="l" defTabSz="1007772" rtl="0" eaLnBrk="1" fontAlgn="auto" latinLnBrk="0" hangingPunct="1">
              <a:lnSpc>
                <a:spcPct val="120000"/>
              </a:lnSpc>
              <a:spcBef>
                <a:spcPts val="0"/>
              </a:spcBef>
              <a:spcAft>
                <a:spcPts val="9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9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出所）電子申請届出システム操作マニュアル（介護施設・事業所向け）</a:t>
            </a:r>
            <a:r>
              <a:rPr lang="en-US" altLang="ja-JP" dirty="0"/>
              <a:t/>
            </a:r>
            <a:br>
              <a:rPr lang="en-US" altLang="ja-JP" dirty="0"/>
            </a:br>
            <a:r>
              <a:rPr lang="ja-JP" altLang="en-US" dirty="0"/>
              <a:t>（</a:t>
            </a:r>
            <a:r>
              <a:rPr lang="en-US" altLang="ja-JP" dirty="0">
                <a:hlinkClick r:id="rId3"/>
              </a:rPr>
              <a:t>https://www.kaigokensaku.mhlw.go.jp/shinsei/pdf/manual_shinsei_1_0.pdf</a:t>
            </a:r>
            <a:r>
              <a:rPr lang="ja-JP" altLang="en-US" dirty="0"/>
              <a:t>　閲覧日：令和</a:t>
            </a:r>
            <a:r>
              <a:rPr lang="en-US" altLang="ja-JP" dirty="0"/>
              <a:t>5</a:t>
            </a:r>
            <a:r>
              <a:rPr lang="ja-JP" altLang="en-US" dirty="0"/>
              <a:t>年</a:t>
            </a:r>
            <a:r>
              <a:rPr lang="en-US" altLang="ja-JP" dirty="0"/>
              <a:t>3</a:t>
            </a:r>
            <a:r>
              <a:rPr lang="ja-JP" altLang="en-US" dirty="0"/>
              <a:t>月</a:t>
            </a:r>
            <a:r>
              <a:rPr lang="en-US" altLang="ja-JP" dirty="0"/>
              <a:t>1</a:t>
            </a:r>
            <a:r>
              <a:rPr lang="ja-JP" altLang="en-US" dirty="0"/>
              <a:t>日</a:t>
            </a:r>
            <a:r>
              <a:rPr lang="ja-JP" altLang="en-US" b="0" i="0" u="none" strike="noStrike" baseline="0" dirty="0">
                <a:solidFill>
                  <a:srgbClr val="000000"/>
                </a:solidFill>
                <a:latin typeface="+mn-lt"/>
              </a:rPr>
              <a:t>、点線</a:t>
            </a:r>
            <a:r>
              <a:rPr lang="ja-JP" altLang="en-US" dirty="0">
                <a:latin typeface="+mn-lt"/>
              </a:rPr>
              <a:t>と吹き出し</a:t>
            </a:r>
            <a:r>
              <a:rPr lang="ja-JP" altLang="en-US" b="0" i="0" u="none" strike="noStrike" baseline="0" dirty="0">
                <a:solidFill>
                  <a:srgbClr val="000000"/>
                </a:solidFill>
                <a:latin typeface="+mn-lt"/>
              </a:rPr>
              <a:t>は</a:t>
            </a:r>
            <a:r>
              <a:rPr lang="en-US" altLang="ja-JP" b="0" i="0" u="none" strike="noStrike" baseline="0" dirty="0">
                <a:solidFill>
                  <a:srgbClr val="000000"/>
                </a:solidFill>
                <a:latin typeface="+mn-lt"/>
              </a:rPr>
              <a:t>MRI</a:t>
            </a:r>
            <a:r>
              <a:rPr lang="ja-JP" altLang="en-US" b="0" i="0" u="none" strike="noStrike" baseline="0" dirty="0">
                <a:solidFill>
                  <a:srgbClr val="000000"/>
                </a:solidFill>
                <a:latin typeface="+mn-lt"/>
              </a:rPr>
              <a:t>追加）</a:t>
            </a:r>
            <a:endParaRPr lang="en-US" altLang="ja-JP" b="0" i="0" u="none" strike="noStrike" baseline="0" dirty="0">
              <a:solidFill>
                <a:srgbClr val="000000"/>
              </a:solidFill>
              <a:latin typeface="+mn-lt"/>
            </a:endParaRPr>
          </a:p>
          <a:p>
            <a:r>
              <a:rPr lang="en-US" altLang="ja-JP" dirty="0">
                <a:latin typeface="+mn-lt"/>
              </a:rPr>
              <a:t>※</a:t>
            </a:r>
            <a:r>
              <a:rPr lang="ja-JP" altLang="en-US" dirty="0">
                <a:latin typeface="+mn-lt"/>
              </a:rPr>
              <a:t>最新情報は上記ホームページをご確認ください。</a:t>
            </a:r>
            <a:endParaRPr lang="en-US" altLang="ja-JP" dirty="0">
              <a:latin typeface="+mn-lt"/>
            </a:endParaRPr>
          </a:p>
        </p:txBody>
      </p:sp>
      <p:sp>
        <p:nvSpPr>
          <p:cNvPr id="13" name="コンテンツ プレースホルダー 12"/>
          <p:cNvSpPr>
            <a:spLocks noGrp="1"/>
          </p:cNvSpPr>
          <p:nvPr>
            <p:ph idx="15"/>
          </p:nvPr>
        </p:nvSpPr>
        <p:spPr>
          <a:xfrm>
            <a:off x="538163" y="1551311"/>
            <a:ext cx="9612001" cy="295466"/>
          </a:xfrm>
        </p:spPr>
        <p:txBody>
          <a:bodyPr/>
          <a:lstStyle/>
          <a:p>
            <a:r>
              <a:rPr lang="ja-JP" altLang="en-US" dirty="0" smtClean="0"/>
              <a:t>別紙「変更の届出が必要な事項点検表」を確認しながら、必要な</a:t>
            </a:r>
            <a:r>
              <a:rPr lang="ja-JP" altLang="en-US" dirty="0"/>
              <a:t>ファイル</a:t>
            </a:r>
            <a:r>
              <a:rPr lang="ja-JP" altLang="en-US" dirty="0" smtClean="0"/>
              <a:t>をアップロードします。</a:t>
            </a:r>
            <a:endParaRPr lang="ja-JP" altLang="en-US" dirty="0"/>
          </a:p>
        </p:txBody>
      </p:sp>
      <p:pic>
        <p:nvPicPr>
          <p:cNvPr id="3" name="図 2" descr="【素材】02介護事業所向け操作ガイド.pdf - Adobe Acrobat Reader DC (64-bi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8163" y="1871222"/>
            <a:ext cx="8737781" cy="4912603"/>
          </a:xfrm>
          <a:prstGeom prst="rect">
            <a:avLst/>
          </a:prstGeom>
        </p:spPr>
      </p:pic>
    </p:spTree>
    <p:extLst>
      <p:ext uri="{BB962C8B-B14F-4D97-AF65-F5344CB8AC3E}">
        <p14:creationId xmlns:p14="http://schemas.microsoft.com/office/powerpoint/2010/main" val="81441005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847055"/>
            <a:ext cx="9216000" cy="378180"/>
          </a:xfrm>
        </p:spPr>
        <p:txBody>
          <a:bodyPr>
            <a:noAutofit/>
          </a:bodyPr>
          <a:lstStyle/>
          <a:p>
            <a:r>
              <a:rPr lang="en-US" altLang="ja-JP" dirty="0" smtClean="0"/>
              <a:t>【</a:t>
            </a:r>
            <a:r>
              <a:rPr lang="ja-JP" altLang="en-US" dirty="0" smtClean="0"/>
              <a:t>参考</a:t>
            </a:r>
            <a:r>
              <a:rPr lang="en-US" altLang="ja-JP" dirty="0" smtClean="0"/>
              <a:t>】</a:t>
            </a:r>
            <a:r>
              <a:rPr lang="ja-JP" altLang="en-US" dirty="0" smtClean="0"/>
              <a:t>変更の届出が必要な事項点検表</a:t>
            </a:r>
            <a:endParaRPr lang="ja-JP" altLang="en-US" dirty="0"/>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ja-JP" altLang="en-US" dirty="0"/>
              <a:t>２</a:t>
            </a:r>
            <a:r>
              <a:rPr lang="en-US" altLang="ja-JP" dirty="0" smtClean="0"/>
              <a:t>.</a:t>
            </a:r>
            <a:r>
              <a:rPr lang="ja-JP" altLang="en-US" dirty="0"/>
              <a:t>４</a:t>
            </a:r>
            <a:r>
              <a:rPr lang="en-US" altLang="ja-JP" dirty="0" smtClean="0"/>
              <a:t> </a:t>
            </a:r>
            <a:r>
              <a:rPr lang="ja-JP" altLang="en-US" dirty="0"/>
              <a:t>変更</a:t>
            </a:r>
            <a:r>
              <a:rPr lang="ja-JP" altLang="en-US" dirty="0" smtClean="0"/>
              <a:t>届出</a:t>
            </a:r>
            <a:endParaRPr lang="en-US" altLang="ja-JP" dirty="0"/>
          </a:p>
        </p:txBody>
      </p:sp>
      <p:sp>
        <p:nvSpPr>
          <p:cNvPr id="13" name="コンテンツ プレースホルダー 12"/>
          <p:cNvSpPr>
            <a:spLocks noGrp="1"/>
          </p:cNvSpPr>
          <p:nvPr>
            <p:ph idx="15"/>
          </p:nvPr>
        </p:nvSpPr>
        <p:spPr>
          <a:xfrm>
            <a:off x="538163" y="1422185"/>
            <a:ext cx="9612001" cy="1258806"/>
          </a:xfrm>
        </p:spPr>
        <p:txBody>
          <a:bodyPr/>
          <a:lstStyle/>
          <a:p>
            <a:r>
              <a:rPr lang="ja-JP" altLang="en-US" dirty="0" smtClean="0"/>
              <a:t>変更の届出が必要な事項点検表は浜松市</a:t>
            </a:r>
            <a:r>
              <a:rPr lang="en-US" altLang="ja-JP" dirty="0" smtClean="0"/>
              <a:t>HP</a:t>
            </a:r>
            <a:r>
              <a:rPr lang="ja-JP" altLang="en-US" dirty="0" smtClean="0"/>
              <a:t>の下記リンク先からダウンロードしてください。「</a:t>
            </a:r>
            <a:r>
              <a:rPr lang="en-US" altLang="ja-JP" dirty="0" smtClean="0">
                <a:hlinkClick r:id="rId3"/>
              </a:rPr>
              <a:t>https://www.city.Hamamatsu.shizuoka.jp/documents/321/chrcklist_r0403.pdf</a:t>
            </a:r>
            <a:r>
              <a:rPr lang="ja-JP" altLang="en-US" dirty="0" smtClean="0"/>
              <a:t>」</a:t>
            </a:r>
            <a:endParaRPr lang="en-US" altLang="ja-JP" dirty="0" smtClean="0"/>
          </a:p>
          <a:p>
            <a:r>
              <a:rPr lang="en-US" altLang="ja-JP" dirty="0" smtClean="0"/>
              <a:t>※</a:t>
            </a:r>
            <a:r>
              <a:rPr lang="ja-JP" altLang="en-US" dirty="0" smtClean="0"/>
              <a:t>表示されている</a:t>
            </a:r>
            <a:r>
              <a:rPr lang="ja-JP" altLang="en-US" dirty="0"/>
              <a:t>画像</a:t>
            </a:r>
            <a:r>
              <a:rPr lang="ja-JP" altLang="en-US" dirty="0" smtClean="0"/>
              <a:t>は令和</a:t>
            </a:r>
            <a:r>
              <a:rPr lang="en-US" altLang="ja-JP" dirty="0" smtClean="0"/>
              <a:t>4</a:t>
            </a:r>
            <a:r>
              <a:rPr lang="ja-JP" altLang="en-US" dirty="0" smtClean="0"/>
              <a:t>年</a:t>
            </a:r>
            <a:r>
              <a:rPr lang="en-US" altLang="ja-JP" dirty="0"/>
              <a:t>3</a:t>
            </a:r>
            <a:r>
              <a:rPr lang="ja-JP" altLang="en-US" dirty="0" smtClean="0"/>
              <a:t>月時点のものです。</a:t>
            </a:r>
            <a:r>
              <a:rPr lang="ja-JP" altLang="en-US" dirty="0"/>
              <a:t>必ず</a:t>
            </a:r>
            <a:r>
              <a:rPr lang="en-US" altLang="ja-JP" dirty="0" smtClean="0"/>
              <a:t>HP</a:t>
            </a:r>
            <a:r>
              <a:rPr lang="ja-JP" altLang="en-US" dirty="0" smtClean="0"/>
              <a:t>から最新版を確認してください。</a:t>
            </a:r>
            <a:endParaRPr lang="ja-JP" altLang="en-US" dirty="0"/>
          </a:p>
        </p:txBody>
      </p:sp>
      <p:pic>
        <p:nvPicPr>
          <p:cNvPr id="7" name="図 6" descr="変更届出書チェックリスト.pdf - Adobe Acrobat Reader DC (64-bit)"/>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77247" y="2680991"/>
            <a:ext cx="9133831" cy="4281283"/>
          </a:xfrm>
          <a:prstGeom prst="rect">
            <a:avLst/>
          </a:prstGeom>
        </p:spPr>
      </p:pic>
    </p:spTree>
    <p:extLst>
      <p:ext uri="{BB962C8B-B14F-4D97-AF65-F5344CB8AC3E}">
        <p14:creationId xmlns:p14="http://schemas.microsoft.com/office/powerpoint/2010/main" val="14611017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F0CCEB79-68C4-F785-A3F3-EE6847957570}"/>
              </a:ext>
            </a:extLst>
          </p:cNvPr>
          <p:cNvSpPr>
            <a:spLocks noGrp="1"/>
          </p:cNvSpPr>
          <p:nvPr>
            <p:ph type="body" sz="quarter" idx="20"/>
          </p:nvPr>
        </p:nvSpPr>
        <p:spPr>
          <a:xfrm>
            <a:off x="538163" y="6825669"/>
            <a:ext cx="9612000" cy="270843"/>
          </a:xfrm>
        </p:spPr>
        <p:txBody>
          <a:bodyPr>
            <a:spAutoFit/>
          </a:bodyPr>
          <a:lstStyle/>
          <a:p>
            <a:r>
              <a:rPr lang="ja-JP" altLang="en-US" dirty="0"/>
              <a:t>出所：厚生労働省ホームページ「介護保険制度の概要」</a:t>
            </a:r>
            <a:r>
              <a:rPr lang="en-US" altLang="ja-JP" dirty="0"/>
              <a:t>『</a:t>
            </a:r>
            <a:r>
              <a:rPr lang="ja-JP" altLang="en-US" dirty="0"/>
              <a:t>介護保険とは</a:t>
            </a:r>
            <a:r>
              <a:rPr lang="en-US" altLang="ja-JP" dirty="0"/>
              <a:t>』</a:t>
            </a:r>
            <a:br>
              <a:rPr lang="en-US" altLang="ja-JP" dirty="0"/>
            </a:br>
            <a:r>
              <a:rPr lang="ja-JP" altLang="en-US" dirty="0"/>
              <a:t>（</a:t>
            </a:r>
            <a:r>
              <a:rPr lang="en-US" altLang="ja-JP" dirty="0">
                <a:hlinkClick r:id="rId2"/>
              </a:rPr>
              <a:t>https://www.mhlw.go.jp/content/000801559.pdf</a:t>
            </a:r>
            <a:r>
              <a:rPr lang="ja-JP" altLang="en-US" dirty="0"/>
              <a:t>　閲覧日：令和</a:t>
            </a:r>
            <a:r>
              <a:rPr lang="en-US" altLang="ja-JP" dirty="0"/>
              <a:t>5</a:t>
            </a:r>
            <a:r>
              <a:rPr lang="ja-JP" altLang="en-US" dirty="0"/>
              <a:t>年</a:t>
            </a:r>
            <a:r>
              <a:rPr lang="en-US" altLang="ja-JP" dirty="0"/>
              <a:t>1</a:t>
            </a:r>
            <a:r>
              <a:rPr lang="ja-JP" altLang="en-US" dirty="0"/>
              <a:t>月</a:t>
            </a:r>
            <a:r>
              <a:rPr lang="en-US" altLang="ja-JP" dirty="0"/>
              <a:t>11</a:t>
            </a:r>
            <a:r>
              <a:rPr lang="ja-JP" altLang="en-US" dirty="0"/>
              <a:t>日）</a:t>
            </a:r>
          </a:p>
        </p:txBody>
      </p:sp>
      <p:sp>
        <p:nvSpPr>
          <p:cNvPr id="6" name="コンテンツ プレースホルダー 5">
            <a:extLst>
              <a:ext uri="{FF2B5EF4-FFF2-40B4-BE49-F238E27FC236}">
                <a16:creationId xmlns:a16="http://schemas.microsoft.com/office/drawing/2014/main" id="{E04CBDDB-3D87-16D8-B6EF-05E29F1F709A}"/>
              </a:ext>
            </a:extLst>
          </p:cNvPr>
          <p:cNvSpPr>
            <a:spLocks noGrp="1"/>
          </p:cNvSpPr>
          <p:nvPr>
            <p:ph idx="15"/>
          </p:nvPr>
        </p:nvSpPr>
        <p:spPr>
          <a:xfrm>
            <a:off x="539904" y="1414879"/>
            <a:ext cx="9612001" cy="963341"/>
          </a:xfrm>
        </p:spPr>
        <p:txBody>
          <a:bodyPr>
            <a:spAutoFit/>
          </a:bodyPr>
          <a:lstStyle/>
          <a:p>
            <a:r>
              <a:rPr lang="ja-JP" altLang="en-US" dirty="0" smtClean="0">
                <a:solidFill>
                  <a:schemeClr val="accent3"/>
                </a:solidFill>
              </a:rPr>
              <a:t>浜松市では、すべてのサービスで電子申請届出システムを用いた届出を受け付けています。</a:t>
            </a:r>
            <a:endParaRPr lang="en-US" altLang="ja-JP" dirty="0" smtClean="0">
              <a:solidFill>
                <a:schemeClr val="accent3"/>
              </a:solidFill>
            </a:endParaRPr>
          </a:p>
          <a:p>
            <a:r>
              <a:rPr lang="ja-JP" altLang="en-US" dirty="0" smtClean="0">
                <a:solidFill>
                  <a:schemeClr val="accent3"/>
                </a:solidFill>
              </a:rPr>
              <a:t>他市に申請する場合は</a:t>
            </a:r>
            <a:r>
              <a:rPr lang="ja-JP" altLang="en-US" dirty="0" smtClean="0"/>
              <a:t>、各自治体の指定権限別に指定を行う介護サービスが異なるため、申請する前に対象サービスの指定権者を確認してください。</a:t>
            </a:r>
            <a:endParaRPr lang="ja-JP" altLang="en-US" dirty="0"/>
          </a:p>
        </p:txBody>
      </p:sp>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847055"/>
            <a:ext cx="9216000" cy="378180"/>
          </a:xfrm>
        </p:spPr>
        <p:txBody>
          <a:bodyPr>
            <a:noAutofit/>
          </a:bodyPr>
          <a:lstStyle/>
          <a:p>
            <a:r>
              <a:rPr lang="ja-JP" altLang="en-US" dirty="0"/>
              <a:t>指定権限別の介護サービスの種類</a:t>
            </a:r>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ja-JP" altLang="en-US" dirty="0"/>
              <a:t>１</a:t>
            </a:r>
            <a:r>
              <a:rPr lang="en-US" altLang="ja-JP" dirty="0" smtClean="0"/>
              <a:t>.1 </a:t>
            </a:r>
            <a:r>
              <a:rPr lang="ja-JP" altLang="en-US" dirty="0"/>
              <a:t>指定権者の電子申請届出システムの対応状況の確認</a:t>
            </a:r>
          </a:p>
        </p:txBody>
      </p:sp>
      <p:pic>
        <p:nvPicPr>
          <p:cNvPr id="2" name="図 1">
            <a:extLst>
              <a:ext uri="{FF2B5EF4-FFF2-40B4-BE49-F238E27FC236}">
                <a16:creationId xmlns:a16="http://schemas.microsoft.com/office/drawing/2014/main" id="{D68961CF-1106-4438-9C9D-FA313752C6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754" y="2503073"/>
            <a:ext cx="6114818" cy="4230991"/>
          </a:xfrm>
          <a:prstGeom prst="rect">
            <a:avLst/>
          </a:prstGeom>
        </p:spPr>
      </p:pic>
      <p:sp>
        <p:nvSpPr>
          <p:cNvPr id="10" name="正方形/長方形 9">
            <a:extLst>
              <a:ext uri="{FF2B5EF4-FFF2-40B4-BE49-F238E27FC236}">
                <a16:creationId xmlns:a16="http://schemas.microsoft.com/office/drawing/2014/main" id="{93536CB0-FE58-4DD9-A0CD-4935F2A60093}"/>
              </a:ext>
            </a:extLst>
          </p:cNvPr>
          <p:cNvSpPr/>
          <p:nvPr/>
        </p:nvSpPr>
        <p:spPr>
          <a:xfrm>
            <a:off x="1960883" y="2459002"/>
            <a:ext cx="6766560" cy="27084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noAutofit/>
          </a:bodyPr>
          <a:lstStyle/>
          <a:p>
            <a:pPr algn="ctr">
              <a:lnSpc>
                <a:spcPct val="130000"/>
              </a:lnSpc>
              <a:spcAft>
                <a:spcPts val="900"/>
              </a:spcAft>
            </a:pPr>
            <a:r>
              <a:rPr kumimoji="1" lang="ja-JP" altLang="en-US" sz="1600" dirty="0">
                <a:solidFill>
                  <a:schemeClr val="bg1"/>
                </a:solidFill>
              </a:rPr>
              <a:t>指定権限別の介護サービスの種類</a:t>
            </a:r>
            <a:endParaRPr kumimoji="1" lang="ja-JP" altLang="en-US" sz="1600" baseline="30000" dirty="0">
              <a:solidFill>
                <a:schemeClr val="bg1"/>
              </a:solidFill>
            </a:endParaRPr>
          </a:p>
        </p:txBody>
      </p:sp>
    </p:spTree>
    <p:extLst>
      <p:ext uri="{BB962C8B-B14F-4D97-AF65-F5344CB8AC3E}">
        <p14:creationId xmlns:p14="http://schemas.microsoft.com/office/powerpoint/2010/main" val="43957439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847055"/>
            <a:ext cx="9216000" cy="378180"/>
          </a:xfrm>
        </p:spPr>
        <p:txBody>
          <a:bodyPr>
            <a:noAutofit/>
          </a:bodyPr>
          <a:lstStyle/>
          <a:p>
            <a:r>
              <a:rPr lang="ja-JP" altLang="en-US" dirty="0" smtClean="0"/>
              <a:t>変更届を提出する</a:t>
            </a:r>
            <a:r>
              <a:rPr lang="ja-JP" altLang="en-US" dirty="0"/>
              <a:t>には</a:t>
            </a:r>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ja-JP" altLang="en-US" dirty="0"/>
              <a:t>２</a:t>
            </a:r>
            <a:r>
              <a:rPr lang="en-US" altLang="ja-JP" dirty="0" smtClean="0"/>
              <a:t>.</a:t>
            </a:r>
            <a:r>
              <a:rPr lang="ja-JP" altLang="en-US" dirty="0"/>
              <a:t>４</a:t>
            </a:r>
            <a:r>
              <a:rPr lang="en-US" altLang="ja-JP" dirty="0" smtClean="0"/>
              <a:t> </a:t>
            </a:r>
            <a:r>
              <a:rPr lang="ja-JP" altLang="en-US" dirty="0"/>
              <a:t>変更</a:t>
            </a:r>
            <a:r>
              <a:rPr lang="ja-JP" altLang="en-US" dirty="0" smtClean="0"/>
              <a:t>届出</a:t>
            </a:r>
            <a:endParaRPr lang="en-US" altLang="ja-JP" dirty="0"/>
          </a:p>
        </p:txBody>
      </p:sp>
      <p:sp>
        <p:nvSpPr>
          <p:cNvPr id="2" name="テキスト プレースホルダー 1">
            <a:extLst>
              <a:ext uri="{FF2B5EF4-FFF2-40B4-BE49-F238E27FC236}">
                <a16:creationId xmlns:a16="http://schemas.microsoft.com/office/drawing/2014/main" id="{62C01794-5E7F-3070-5EA4-530D9739F8C3}"/>
              </a:ext>
            </a:extLst>
          </p:cNvPr>
          <p:cNvSpPr txBox="1">
            <a:spLocks/>
          </p:cNvSpPr>
          <p:nvPr/>
        </p:nvSpPr>
        <p:spPr>
          <a:xfrm>
            <a:off x="538163" y="6808271"/>
            <a:ext cx="9612000" cy="406265"/>
          </a:xfrm>
          <a:prstGeom prst="rect">
            <a:avLst/>
          </a:prstGeom>
        </p:spPr>
        <p:txBody>
          <a:bodyPr vert="horz" wrap="square" lIns="0" tIns="0" rIns="0" bIns="0" rtlCol="0" anchor="b" anchorCtr="0">
            <a:spAutoFit/>
          </a:bodyPr>
          <a:lstStyle>
            <a:lvl1pPr marL="252000" marR="0" indent="-252000" algn="l" defTabSz="1007772" rtl="0" eaLnBrk="1" fontAlgn="ctr" latinLnBrk="0" hangingPunct="1">
              <a:lnSpc>
                <a:spcPct val="110000"/>
              </a:lnSpc>
              <a:spcBef>
                <a:spcPts val="0"/>
              </a:spcBef>
              <a:spcAft>
                <a:spcPts val="0"/>
              </a:spcAft>
              <a:buClr>
                <a:schemeClr val="tx2"/>
              </a:buClr>
              <a:buSzTx/>
              <a:buFont typeface="Wingdings" panose="05000000000000000000" pitchFamily="2" charset="2"/>
              <a:buNone/>
              <a:tabLst/>
              <a:defRPr kumimoji="1" sz="800" b="0" kern="1200" spc="120" baseline="0">
                <a:solidFill>
                  <a:srgbClr val="000000"/>
                </a:solidFill>
                <a:latin typeface="+mn-ea"/>
                <a:ea typeface="+mn-ea"/>
                <a:cs typeface="+mn-cs"/>
              </a:defRPr>
            </a:lvl1pPr>
            <a:lvl2pPr marL="360000" marR="0" indent="-180000" algn="l" defTabSz="1007772" rtl="0" eaLnBrk="1" fontAlgn="auto" latinLnBrk="0" hangingPunct="1">
              <a:lnSpc>
                <a:spcPct val="120000"/>
              </a:lnSpc>
              <a:spcBef>
                <a:spcPts val="0"/>
              </a:spcBef>
              <a:spcAft>
                <a:spcPts val="9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9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出所）電子申請届出システム操作マニュアル（介護施設・事業所向け）</a:t>
            </a:r>
            <a:r>
              <a:rPr lang="en-US" altLang="ja-JP" dirty="0"/>
              <a:t/>
            </a:r>
            <a:br>
              <a:rPr lang="en-US" altLang="ja-JP" dirty="0"/>
            </a:br>
            <a:r>
              <a:rPr lang="ja-JP" altLang="en-US" dirty="0"/>
              <a:t>（</a:t>
            </a:r>
            <a:r>
              <a:rPr lang="en-US" altLang="ja-JP" dirty="0">
                <a:hlinkClick r:id="rId3"/>
              </a:rPr>
              <a:t>https://www.kaigokensaku.mhlw.go.jp/shinsei/pdf/manual_shinsei_1_0.pdf</a:t>
            </a:r>
            <a:r>
              <a:rPr lang="ja-JP" altLang="en-US" dirty="0"/>
              <a:t>　閲覧日：令和</a:t>
            </a:r>
            <a:r>
              <a:rPr lang="en-US" altLang="ja-JP" dirty="0"/>
              <a:t>5</a:t>
            </a:r>
            <a:r>
              <a:rPr lang="ja-JP" altLang="en-US" dirty="0"/>
              <a:t>年</a:t>
            </a:r>
            <a:r>
              <a:rPr lang="en-US" altLang="ja-JP" dirty="0"/>
              <a:t>3</a:t>
            </a:r>
            <a:r>
              <a:rPr lang="ja-JP" altLang="en-US" dirty="0"/>
              <a:t>月</a:t>
            </a:r>
            <a:r>
              <a:rPr lang="en-US" altLang="ja-JP" dirty="0"/>
              <a:t>1</a:t>
            </a:r>
            <a:r>
              <a:rPr lang="ja-JP" altLang="en-US" dirty="0"/>
              <a:t>日</a:t>
            </a:r>
            <a:r>
              <a:rPr lang="ja-JP" altLang="en-US" b="0" i="0" u="none" strike="noStrike" baseline="0" dirty="0">
                <a:solidFill>
                  <a:srgbClr val="000000"/>
                </a:solidFill>
                <a:latin typeface="+mn-lt"/>
              </a:rPr>
              <a:t>、点線</a:t>
            </a:r>
            <a:r>
              <a:rPr lang="ja-JP" altLang="en-US" dirty="0">
                <a:latin typeface="+mn-lt"/>
              </a:rPr>
              <a:t>と吹き出し</a:t>
            </a:r>
            <a:r>
              <a:rPr lang="ja-JP" altLang="en-US" b="0" i="0" u="none" strike="noStrike" baseline="0" dirty="0">
                <a:solidFill>
                  <a:srgbClr val="000000"/>
                </a:solidFill>
                <a:latin typeface="+mn-lt"/>
              </a:rPr>
              <a:t>は</a:t>
            </a:r>
            <a:r>
              <a:rPr lang="en-US" altLang="ja-JP" b="0" i="0" u="none" strike="noStrike" baseline="0" dirty="0">
                <a:solidFill>
                  <a:srgbClr val="000000"/>
                </a:solidFill>
                <a:latin typeface="+mn-lt"/>
              </a:rPr>
              <a:t>MRI</a:t>
            </a:r>
            <a:r>
              <a:rPr lang="ja-JP" altLang="en-US" b="0" i="0" u="none" strike="noStrike" baseline="0" dirty="0">
                <a:solidFill>
                  <a:srgbClr val="000000"/>
                </a:solidFill>
                <a:latin typeface="+mn-lt"/>
              </a:rPr>
              <a:t>追加）</a:t>
            </a:r>
            <a:endParaRPr lang="en-US" altLang="ja-JP" b="0" i="0" u="none" strike="noStrike" baseline="0" dirty="0">
              <a:solidFill>
                <a:srgbClr val="000000"/>
              </a:solidFill>
              <a:latin typeface="+mn-lt"/>
            </a:endParaRPr>
          </a:p>
          <a:p>
            <a:r>
              <a:rPr lang="en-US" altLang="ja-JP" dirty="0">
                <a:latin typeface="+mn-lt"/>
              </a:rPr>
              <a:t>※</a:t>
            </a:r>
            <a:r>
              <a:rPr lang="ja-JP" altLang="en-US" dirty="0">
                <a:latin typeface="+mn-lt"/>
              </a:rPr>
              <a:t>最新情報は上記ホームページをご確認ください。</a:t>
            </a:r>
            <a:endParaRPr lang="en-US" altLang="ja-JP" dirty="0">
              <a:latin typeface="+mn-lt"/>
            </a:endParaRPr>
          </a:p>
        </p:txBody>
      </p:sp>
      <p:sp>
        <p:nvSpPr>
          <p:cNvPr id="13" name="コンテンツ プレースホルダー 12"/>
          <p:cNvSpPr>
            <a:spLocks noGrp="1"/>
          </p:cNvSpPr>
          <p:nvPr>
            <p:ph idx="15"/>
          </p:nvPr>
        </p:nvSpPr>
        <p:spPr>
          <a:xfrm>
            <a:off x="538163" y="1551311"/>
            <a:ext cx="9612001" cy="295466"/>
          </a:xfrm>
        </p:spPr>
        <p:txBody>
          <a:bodyPr/>
          <a:lstStyle/>
          <a:p>
            <a:r>
              <a:rPr lang="ja-JP" altLang="en-US" dirty="0" smtClean="0"/>
              <a:t>すべての添付書類をアップロードしたら、④「次へ」をクリックします。</a:t>
            </a:r>
            <a:endParaRPr lang="ja-JP" altLang="en-US" dirty="0"/>
          </a:p>
        </p:txBody>
      </p:sp>
      <p:grpSp>
        <p:nvGrpSpPr>
          <p:cNvPr id="9" name="グループ化 8"/>
          <p:cNvGrpSpPr/>
          <p:nvPr/>
        </p:nvGrpSpPr>
        <p:grpSpPr>
          <a:xfrm>
            <a:off x="944748" y="1846777"/>
            <a:ext cx="8406316" cy="4726245"/>
            <a:chOff x="944748" y="1846777"/>
            <a:chExt cx="8406316" cy="4726245"/>
          </a:xfrm>
        </p:grpSpPr>
        <p:pic>
          <p:nvPicPr>
            <p:cNvPr id="6" name="図 5" descr="【素材】02介護事業所向け操作ガイド.pdf - Adobe Acrobat Reader DC (64-bi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4748" y="1846777"/>
              <a:ext cx="8406316" cy="4726245"/>
            </a:xfrm>
            <a:prstGeom prst="rect">
              <a:avLst/>
            </a:prstGeom>
          </p:spPr>
        </p:pic>
        <p:sp>
          <p:nvSpPr>
            <p:cNvPr id="8" name="正方形/長方形 7"/>
            <p:cNvSpPr/>
            <p:nvPr/>
          </p:nvSpPr>
          <p:spPr>
            <a:xfrm>
              <a:off x="5528603" y="3854548"/>
              <a:ext cx="3488788" cy="1209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lnSpc>
                  <a:spcPct val="130000"/>
                </a:lnSpc>
                <a:spcAft>
                  <a:spcPts val="900"/>
                </a:spcAft>
              </a:pPr>
              <a:endParaRPr kumimoji="1" lang="ja-JP" altLang="en-US" sz="1200" dirty="0" smtClean="0">
                <a:solidFill>
                  <a:srgbClr val="000000"/>
                </a:solidFill>
              </a:endParaRPr>
            </a:p>
          </p:txBody>
        </p:sp>
      </p:grpSp>
    </p:spTree>
    <p:extLst>
      <p:ext uri="{BB962C8B-B14F-4D97-AF65-F5344CB8AC3E}">
        <p14:creationId xmlns:p14="http://schemas.microsoft.com/office/powerpoint/2010/main" val="187485619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847055"/>
            <a:ext cx="9216000" cy="378180"/>
          </a:xfrm>
        </p:spPr>
        <p:txBody>
          <a:bodyPr>
            <a:noAutofit/>
          </a:bodyPr>
          <a:lstStyle/>
          <a:p>
            <a:r>
              <a:rPr lang="ja-JP" altLang="en-US" dirty="0"/>
              <a:t>変更届を提出するには</a:t>
            </a:r>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ja-JP" altLang="en-US" dirty="0"/>
              <a:t>２</a:t>
            </a:r>
            <a:r>
              <a:rPr lang="en-US" altLang="ja-JP" dirty="0" smtClean="0"/>
              <a:t>.</a:t>
            </a:r>
            <a:r>
              <a:rPr lang="ja-JP" altLang="en-US" dirty="0"/>
              <a:t>４</a:t>
            </a:r>
            <a:r>
              <a:rPr lang="en-US" altLang="ja-JP" dirty="0" smtClean="0"/>
              <a:t> </a:t>
            </a:r>
            <a:r>
              <a:rPr lang="ja-JP" altLang="en-US" dirty="0"/>
              <a:t>変更</a:t>
            </a:r>
            <a:r>
              <a:rPr lang="ja-JP" altLang="en-US" dirty="0" smtClean="0"/>
              <a:t>届出</a:t>
            </a:r>
            <a:endParaRPr lang="en-US" altLang="ja-JP" dirty="0"/>
          </a:p>
        </p:txBody>
      </p:sp>
      <p:sp>
        <p:nvSpPr>
          <p:cNvPr id="2" name="テキスト プレースホルダー 1">
            <a:extLst>
              <a:ext uri="{FF2B5EF4-FFF2-40B4-BE49-F238E27FC236}">
                <a16:creationId xmlns:a16="http://schemas.microsoft.com/office/drawing/2014/main" id="{62C01794-5E7F-3070-5EA4-530D9739F8C3}"/>
              </a:ext>
            </a:extLst>
          </p:cNvPr>
          <p:cNvSpPr txBox="1">
            <a:spLocks/>
          </p:cNvSpPr>
          <p:nvPr/>
        </p:nvSpPr>
        <p:spPr>
          <a:xfrm>
            <a:off x="538163" y="6808271"/>
            <a:ext cx="9612000" cy="406265"/>
          </a:xfrm>
          <a:prstGeom prst="rect">
            <a:avLst/>
          </a:prstGeom>
        </p:spPr>
        <p:txBody>
          <a:bodyPr vert="horz" wrap="square" lIns="0" tIns="0" rIns="0" bIns="0" rtlCol="0" anchor="b" anchorCtr="0">
            <a:spAutoFit/>
          </a:bodyPr>
          <a:lstStyle>
            <a:lvl1pPr marL="252000" marR="0" indent="-252000" algn="l" defTabSz="1007772" rtl="0" eaLnBrk="1" fontAlgn="ctr" latinLnBrk="0" hangingPunct="1">
              <a:lnSpc>
                <a:spcPct val="110000"/>
              </a:lnSpc>
              <a:spcBef>
                <a:spcPts val="0"/>
              </a:spcBef>
              <a:spcAft>
                <a:spcPts val="0"/>
              </a:spcAft>
              <a:buClr>
                <a:schemeClr val="tx2"/>
              </a:buClr>
              <a:buSzTx/>
              <a:buFont typeface="Wingdings" panose="05000000000000000000" pitchFamily="2" charset="2"/>
              <a:buNone/>
              <a:tabLst/>
              <a:defRPr kumimoji="1" sz="800" b="0" kern="1200" spc="120" baseline="0">
                <a:solidFill>
                  <a:srgbClr val="000000"/>
                </a:solidFill>
                <a:latin typeface="+mn-ea"/>
                <a:ea typeface="+mn-ea"/>
                <a:cs typeface="+mn-cs"/>
              </a:defRPr>
            </a:lvl1pPr>
            <a:lvl2pPr marL="360000" marR="0" indent="-180000" algn="l" defTabSz="1007772" rtl="0" eaLnBrk="1" fontAlgn="auto" latinLnBrk="0" hangingPunct="1">
              <a:lnSpc>
                <a:spcPct val="120000"/>
              </a:lnSpc>
              <a:spcBef>
                <a:spcPts val="0"/>
              </a:spcBef>
              <a:spcAft>
                <a:spcPts val="9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9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出所）電子申請届出システム操作マニュアル（介護施設・事業所向け）</a:t>
            </a:r>
            <a:r>
              <a:rPr lang="en-US" altLang="ja-JP" dirty="0"/>
              <a:t/>
            </a:r>
            <a:br>
              <a:rPr lang="en-US" altLang="ja-JP" dirty="0"/>
            </a:br>
            <a:r>
              <a:rPr lang="ja-JP" altLang="en-US" dirty="0"/>
              <a:t>（</a:t>
            </a:r>
            <a:r>
              <a:rPr lang="en-US" altLang="ja-JP" dirty="0">
                <a:hlinkClick r:id="rId3"/>
              </a:rPr>
              <a:t>https://www.kaigokensaku.mhlw.go.jp/shinsei/pdf/manual_shinsei_1_0.pdf</a:t>
            </a:r>
            <a:r>
              <a:rPr lang="ja-JP" altLang="en-US" dirty="0"/>
              <a:t>　閲覧日：令和</a:t>
            </a:r>
            <a:r>
              <a:rPr lang="en-US" altLang="ja-JP" dirty="0"/>
              <a:t>5</a:t>
            </a:r>
            <a:r>
              <a:rPr lang="ja-JP" altLang="en-US" dirty="0"/>
              <a:t>年</a:t>
            </a:r>
            <a:r>
              <a:rPr lang="en-US" altLang="ja-JP" dirty="0"/>
              <a:t>3</a:t>
            </a:r>
            <a:r>
              <a:rPr lang="ja-JP" altLang="en-US" dirty="0"/>
              <a:t>月</a:t>
            </a:r>
            <a:r>
              <a:rPr lang="en-US" altLang="ja-JP" dirty="0"/>
              <a:t>1</a:t>
            </a:r>
            <a:r>
              <a:rPr lang="ja-JP" altLang="en-US" dirty="0"/>
              <a:t>日</a:t>
            </a:r>
            <a:r>
              <a:rPr lang="ja-JP" altLang="en-US" b="0" i="0" u="none" strike="noStrike" baseline="0" dirty="0">
                <a:solidFill>
                  <a:srgbClr val="000000"/>
                </a:solidFill>
                <a:latin typeface="+mn-lt"/>
              </a:rPr>
              <a:t>、点線</a:t>
            </a:r>
            <a:r>
              <a:rPr lang="ja-JP" altLang="en-US" dirty="0">
                <a:latin typeface="+mn-lt"/>
              </a:rPr>
              <a:t>と吹き出し</a:t>
            </a:r>
            <a:r>
              <a:rPr lang="ja-JP" altLang="en-US" b="0" i="0" u="none" strike="noStrike" baseline="0" dirty="0">
                <a:solidFill>
                  <a:srgbClr val="000000"/>
                </a:solidFill>
                <a:latin typeface="+mn-lt"/>
              </a:rPr>
              <a:t>は</a:t>
            </a:r>
            <a:r>
              <a:rPr lang="en-US" altLang="ja-JP" b="0" i="0" u="none" strike="noStrike" baseline="0" dirty="0">
                <a:solidFill>
                  <a:srgbClr val="000000"/>
                </a:solidFill>
                <a:latin typeface="+mn-lt"/>
              </a:rPr>
              <a:t>MRI</a:t>
            </a:r>
            <a:r>
              <a:rPr lang="ja-JP" altLang="en-US" b="0" i="0" u="none" strike="noStrike" baseline="0" dirty="0">
                <a:solidFill>
                  <a:srgbClr val="000000"/>
                </a:solidFill>
                <a:latin typeface="+mn-lt"/>
              </a:rPr>
              <a:t>追加）</a:t>
            </a:r>
            <a:endParaRPr lang="en-US" altLang="ja-JP" b="0" i="0" u="none" strike="noStrike" baseline="0" dirty="0">
              <a:solidFill>
                <a:srgbClr val="000000"/>
              </a:solidFill>
              <a:latin typeface="+mn-lt"/>
            </a:endParaRPr>
          </a:p>
          <a:p>
            <a:r>
              <a:rPr lang="en-US" altLang="ja-JP" dirty="0">
                <a:latin typeface="+mn-lt"/>
              </a:rPr>
              <a:t>※</a:t>
            </a:r>
            <a:r>
              <a:rPr lang="ja-JP" altLang="en-US" dirty="0">
                <a:latin typeface="+mn-lt"/>
              </a:rPr>
              <a:t>最新情報は上記ホームページをご確認ください。</a:t>
            </a:r>
            <a:endParaRPr lang="en-US" altLang="ja-JP" dirty="0">
              <a:latin typeface="+mn-lt"/>
            </a:endParaRPr>
          </a:p>
        </p:txBody>
      </p:sp>
      <p:sp>
        <p:nvSpPr>
          <p:cNvPr id="7" name="コンテンツ プレースホルダー 6"/>
          <p:cNvSpPr>
            <a:spLocks noGrp="1"/>
          </p:cNvSpPr>
          <p:nvPr>
            <p:ph idx="15"/>
          </p:nvPr>
        </p:nvSpPr>
        <p:spPr>
          <a:xfrm>
            <a:off x="539904" y="1432536"/>
            <a:ext cx="9612001" cy="590931"/>
          </a:xfrm>
        </p:spPr>
        <p:txBody>
          <a:bodyPr/>
          <a:lstStyle/>
          <a:p>
            <a:r>
              <a:rPr lang="ja-JP" altLang="en-US" dirty="0"/>
              <a:t>申請</a:t>
            </a:r>
            <a:r>
              <a:rPr lang="ja-JP" altLang="en-US" dirty="0" smtClean="0"/>
              <a:t>内容の最終確認をします。</a:t>
            </a:r>
            <a:r>
              <a:rPr lang="ja-JP" altLang="en-US" dirty="0"/>
              <a:t>問題</a:t>
            </a:r>
            <a:r>
              <a:rPr lang="ja-JP" altLang="en-US" dirty="0" smtClean="0"/>
              <a:t>がなければ①「上記内容でお間違いなければチェックを入れてください」に☑を入れます。②「届出」をクリックし、浜松市へ提出します。</a:t>
            </a:r>
            <a:endParaRPr kumimoji="1" lang="ja-JP" altLang="en-US" dirty="0"/>
          </a:p>
        </p:txBody>
      </p:sp>
      <p:pic>
        <p:nvPicPr>
          <p:cNvPr id="8" name="図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1037" y="2035120"/>
            <a:ext cx="8188895" cy="4603335"/>
          </a:xfrm>
          <a:prstGeom prst="rect">
            <a:avLst/>
          </a:prstGeom>
        </p:spPr>
      </p:pic>
    </p:spTree>
    <p:extLst>
      <p:ext uri="{BB962C8B-B14F-4D97-AF65-F5344CB8AC3E}">
        <p14:creationId xmlns:p14="http://schemas.microsoft.com/office/powerpoint/2010/main" val="9695331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847055"/>
            <a:ext cx="9216000" cy="378180"/>
          </a:xfrm>
        </p:spPr>
        <p:txBody>
          <a:bodyPr>
            <a:noAutofit/>
          </a:bodyPr>
          <a:lstStyle/>
          <a:p>
            <a:r>
              <a:rPr lang="ja-JP" altLang="en-US" dirty="0"/>
              <a:t>変更届を提出するには</a:t>
            </a:r>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ja-JP" altLang="en-US" dirty="0"/>
              <a:t>２</a:t>
            </a:r>
            <a:r>
              <a:rPr lang="en-US" altLang="ja-JP" dirty="0" smtClean="0"/>
              <a:t>.</a:t>
            </a:r>
            <a:r>
              <a:rPr lang="ja-JP" altLang="en-US" dirty="0"/>
              <a:t>４</a:t>
            </a:r>
            <a:r>
              <a:rPr lang="en-US" altLang="ja-JP" dirty="0" smtClean="0"/>
              <a:t> </a:t>
            </a:r>
            <a:r>
              <a:rPr lang="ja-JP" altLang="en-US" dirty="0"/>
              <a:t>変更</a:t>
            </a:r>
            <a:r>
              <a:rPr lang="ja-JP" altLang="en-US" dirty="0" smtClean="0"/>
              <a:t>届出</a:t>
            </a:r>
            <a:endParaRPr lang="en-US" altLang="ja-JP" dirty="0"/>
          </a:p>
        </p:txBody>
      </p:sp>
      <p:sp>
        <p:nvSpPr>
          <p:cNvPr id="2" name="テキスト プレースホルダー 1">
            <a:extLst>
              <a:ext uri="{FF2B5EF4-FFF2-40B4-BE49-F238E27FC236}">
                <a16:creationId xmlns:a16="http://schemas.microsoft.com/office/drawing/2014/main" id="{62C01794-5E7F-3070-5EA4-530D9739F8C3}"/>
              </a:ext>
            </a:extLst>
          </p:cNvPr>
          <p:cNvSpPr txBox="1">
            <a:spLocks/>
          </p:cNvSpPr>
          <p:nvPr/>
        </p:nvSpPr>
        <p:spPr>
          <a:xfrm>
            <a:off x="538163" y="6808271"/>
            <a:ext cx="9612000" cy="406265"/>
          </a:xfrm>
          <a:prstGeom prst="rect">
            <a:avLst/>
          </a:prstGeom>
        </p:spPr>
        <p:txBody>
          <a:bodyPr vert="horz" wrap="square" lIns="0" tIns="0" rIns="0" bIns="0" rtlCol="0" anchor="b" anchorCtr="0">
            <a:spAutoFit/>
          </a:bodyPr>
          <a:lstStyle>
            <a:lvl1pPr marL="252000" marR="0" indent="-252000" algn="l" defTabSz="1007772" rtl="0" eaLnBrk="1" fontAlgn="ctr" latinLnBrk="0" hangingPunct="1">
              <a:lnSpc>
                <a:spcPct val="110000"/>
              </a:lnSpc>
              <a:spcBef>
                <a:spcPts val="0"/>
              </a:spcBef>
              <a:spcAft>
                <a:spcPts val="0"/>
              </a:spcAft>
              <a:buClr>
                <a:schemeClr val="tx2"/>
              </a:buClr>
              <a:buSzTx/>
              <a:buFont typeface="Wingdings" panose="05000000000000000000" pitchFamily="2" charset="2"/>
              <a:buNone/>
              <a:tabLst/>
              <a:defRPr kumimoji="1" sz="800" b="0" kern="1200" spc="120" baseline="0">
                <a:solidFill>
                  <a:srgbClr val="000000"/>
                </a:solidFill>
                <a:latin typeface="+mn-ea"/>
                <a:ea typeface="+mn-ea"/>
                <a:cs typeface="+mn-cs"/>
              </a:defRPr>
            </a:lvl1pPr>
            <a:lvl2pPr marL="360000" marR="0" indent="-180000" algn="l" defTabSz="1007772" rtl="0" eaLnBrk="1" fontAlgn="auto" latinLnBrk="0" hangingPunct="1">
              <a:lnSpc>
                <a:spcPct val="120000"/>
              </a:lnSpc>
              <a:spcBef>
                <a:spcPts val="0"/>
              </a:spcBef>
              <a:spcAft>
                <a:spcPts val="9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9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出所）電子申請届出システム操作マニュアル（介護施設・事業所向け）</a:t>
            </a:r>
            <a:r>
              <a:rPr lang="en-US" altLang="ja-JP" dirty="0"/>
              <a:t/>
            </a:r>
            <a:br>
              <a:rPr lang="en-US" altLang="ja-JP" dirty="0"/>
            </a:br>
            <a:r>
              <a:rPr lang="ja-JP" altLang="en-US" dirty="0"/>
              <a:t>（</a:t>
            </a:r>
            <a:r>
              <a:rPr lang="en-US" altLang="ja-JP" dirty="0">
                <a:hlinkClick r:id="rId3"/>
              </a:rPr>
              <a:t>https://www.kaigokensaku.mhlw.go.jp/shinsei/pdf/manual_shinsei_1_0.pdf</a:t>
            </a:r>
            <a:r>
              <a:rPr lang="ja-JP" altLang="en-US" dirty="0"/>
              <a:t>　閲覧日：令和</a:t>
            </a:r>
            <a:r>
              <a:rPr lang="en-US" altLang="ja-JP" dirty="0"/>
              <a:t>5</a:t>
            </a:r>
            <a:r>
              <a:rPr lang="ja-JP" altLang="en-US" dirty="0"/>
              <a:t>年</a:t>
            </a:r>
            <a:r>
              <a:rPr lang="en-US" altLang="ja-JP" dirty="0"/>
              <a:t>3</a:t>
            </a:r>
            <a:r>
              <a:rPr lang="ja-JP" altLang="en-US" dirty="0"/>
              <a:t>月</a:t>
            </a:r>
            <a:r>
              <a:rPr lang="en-US" altLang="ja-JP" dirty="0"/>
              <a:t>1</a:t>
            </a:r>
            <a:r>
              <a:rPr lang="ja-JP" altLang="en-US" dirty="0"/>
              <a:t>日</a:t>
            </a:r>
            <a:r>
              <a:rPr lang="ja-JP" altLang="en-US" b="0" i="0" u="none" strike="noStrike" baseline="0" dirty="0">
                <a:solidFill>
                  <a:srgbClr val="000000"/>
                </a:solidFill>
                <a:latin typeface="+mn-lt"/>
              </a:rPr>
              <a:t>、点線</a:t>
            </a:r>
            <a:r>
              <a:rPr lang="ja-JP" altLang="en-US" dirty="0">
                <a:latin typeface="+mn-lt"/>
              </a:rPr>
              <a:t>と吹き出し</a:t>
            </a:r>
            <a:r>
              <a:rPr lang="ja-JP" altLang="en-US" b="0" i="0" u="none" strike="noStrike" baseline="0" dirty="0">
                <a:solidFill>
                  <a:srgbClr val="000000"/>
                </a:solidFill>
                <a:latin typeface="+mn-lt"/>
              </a:rPr>
              <a:t>は</a:t>
            </a:r>
            <a:r>
              <a:rPr lang="en-US" altLang="ja-JP" b="0" i="0" u="none" strike="noStrike" baseline="0" dirty="0">
                <a:solidFill>
                  <a:srgbClr val="000000"/>
                </a:solidFill>
                <a:latin typeface="+mn-lt"/>
              </a:rPr>
              <a:t>MRI</a:t>
            </a:r>
            <a:r>
              <a:rPr lang="ja-JP" altLang="en-US" b="0" i="0" u="none" strike="noStrike" baseline="0" dirty="0">
                <a:solidFill>
                  <a:srgbClr val="000000"/>
                </a:solidFill>
                <a:latin typeface="+mn-lt"/>
              </a:rPr>
              <a:t>追加）</a:t>
            </a:r>
            <a:endParaRPr lang="en-US" altLang="ja-JP" b="0" i="0" u="none" strike="noStrike" baseline="0" dirty="0">
              <a:solidFill>
                <a:srgbClr val="000000"/>
              </a:solidFill>
              <a:latin typeface="+mn-lt"/>
            </a:endParaRPr>
          </a:p>
          <a:p>
            <a:r>
              <a:rPr lang="en-US" altLang="ja-JP" dirty="0">
                <a:latin typeface="+mn-lt"/>
              </a:rPr>
              <a:t>※</a:t>
            </a:r>
            <a:r>
              <a:rPr lang="ja-JP" altLang="en-US" dirty="0">
                <a:latin typeface="+mn-lt"/>
              </a:rPr>
              <a:t>最新情報は上記ホームページをご確認ください。</a:t>
            </a:r>
            <a:endParaRPr lang="en-US" altLang="ja-JP" dirty="0">
              <a:latin typeface="+mn-lt"/>
            </a:endParaRPr>
          </a:p>
        </p:txBody>
      </p:sp>
      <p:sp>
        <p:nvSpPr>
          <p:cNvPr id="7" name="コンテンツ プレースホルダー 6"/>
          <p:cNvSpPr>
            <a:spLocks noGrp="1"/>
          </p:cNvSpPr>
          <p:nvPr>
            <p:ph idx="15"/>
          </p:nvPr>
        </p:nvSpPr>
        <p:spPr>
          <a:xfrm>
            <a:off x="538163" y="1411915"/>
            <a:ext cx="9612001" cy="886397"/>
          </a:xfrm>
        </p:spPr>
        <p:txBody>
          <a:bodyPr/>
          <a:lstStyle/>
          <a:p>
            <a:r>
              <a:rPr lang="ja-JP" altLang="en-US" dirty="0"/>
              <a:t>届出が完了すると、こちらの画面が表示されます。登録されたメールアドレスに届出完了のメールが届きます。届出状況の確認は、送られてきたメールもしくは申請届出状況確認画面（</a:t>
            </a:r>
            <a:r>
              <a:rPr lang="ja-JP" altLang="en-US" dirty="0" smtClean="0"/>
              <a:t>マニュアル</a:t>
            </a:r>
            <a:r>
              <a:rPr lang="en-US" altLang="ja-JP" dirty="0"/>
              <a:t>P100</a:t>
            </a:r>
            <a:r>
              <a:rPr lang="ja-JP" altLang="en-US" dirty="0" smtClean="0"/>
              <a:t>）</a:t>
            </a:r>
            <a:r>
              <a:rPr lang="ja-JP" altLang="en-US" dirty="0"/>
              <a:t>から確認</a:t>
            </a:r>
            <a:r>
              <a:rPr lang="ja-JP" altLang="en-US" dirty="0" smtClean="0"/>
              <a:t>できます。</a:t>
            </a:r>
            <a:endParaRPr kumimoji="1" lang="ja-JP" altLang="en-US" dirty="0"/>
          </a:p>
        </p:txBody>
      </p:sp>
      <p:pic>
        <p:nvPicPr>
          <p:cNvPr id="3" name="図 2" descr="【素材】02介護事業所向け操作ガイド.pdf - Adobe Acrobat Reader DC (64-bi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57311" y="2313488"/>
            <a:ext cx="7773704" cy="4370575"/>
          </a:xfrm>
          <a:prstGeom prst="rect">
            <a:avLst/>
          </a:prstGeom>
        </p:spPr>
      </p:pic>
    </p:spTree>
    <p:extLst>
      <p:ext uri="{BB962C8B-B14F-4D97-AF65-F5344CB8AC3E}">
        <p14:creationId xmlns:p14="http://schemas.microsoft.com/office/powerpoint/2010/main" val="114020803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847055"/>
            <a:ext cx="9216000" cy="378180"/>
          </a:xfrm>
        </p:spPr>
        <p:txBody>
          <a:bodyPr>
            <a:noAutofit/>
          </a:bodyPr>
          <a:lstStyle/>
          <a:p>
            <a:r>
              <a:rPr lang="ja-JP" altLang="en-US" dirty="0" smtClean="0"/>
              <a:t>加算に関する届出を提出する</a:t>
            </a:r>
            <a:r>
              <a:rPr lang="ja-JP" altLang="en-US" dirty="0"/>
              <a:t>には</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71601" y="1974128"/>
            <a:ext cx="7560320" cy="4683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a:xfrm>
            <a:off x="543761" y="360696"/>
            <a:ext cx="9216000" cy="216000"/>
          </a:xfrm>
        </p:spPr>
        <p:txBody>
          <a:bodyPr>
            <a:noAutofit/>
          </a:bodyPr>
          <a:lstStyle/>
          <a:p>
            <a:r>
              <a:rPr lang="ja-JP" altLang="en-US" dirty="0"/>
              <a:t>２</a:t>
            </a:r>
            <a:r>
              <a:rPr lang="en-US" altLang="ja-JP" dirty="0" smtClean="0"/>
              <a:t>.</a:t>
            </a:r>
            <a:r>
              <a:rPr lang="ja-JP" altLang="en-US" dirty="0"/>
              <a:t>５介護給付費算定に係る体制等に</a:t>
            </a:r>
            <a:r>
              <a:rPr lang="ja-JP" altLang="en-US" dirty="0" smtClean="0"/>
              <a:t>関する届出（加算に関する届出）</a:t>
            </a:r>
            <a:endParaRPr lang="en-US" altLang="ja-JP" dirty="0"/>
          </a:p>
        </p:txBody>
      </p:sp>
      <p:sp>
        <p:nvSpPr>
          <p:cNvPr id="13" name="コンテンツ プレースホルダー 12"/>
          <p:cNvSpPr>
            <a:spLocks noGrp="1"/>
          </p:cNvSpPr>
          <p:nvPr>
            <p:ph idx="15"/>
          </p:nvPr>
        </p:nvSpPr>
        <p:spPr>
          <a:xfrm>
            <a:off x="538163" y="1535355"/>
            <a:ext cx="9612001" cy="295466"/>
          </a:xfrm>
        </p:spPr>
        <p:txBody>
          <a:bodyPr/>
          <a:lstStyle/>
          <a:p>
            <a:r>
              <a:rPr kumimoji="1" lang="ja-JP" altLang="en-US" dirty="0" smtClean="0"/>
              <a:t>①申請届出メニュー内の②加算</a:t>
            </a:r>
            <a:r>
              <a:rPr lang="ja-JP" altLang="en-US" dirty="0" smtClean="0"/>
              <a:t>に関する届出</a:t>
            </a:r>
            <a:r>
              <a:rPr kumimoji="1" lang="ja-JP" altLang="en-US" dirty="0" smtClean="0"/>
              <a:t>をクリックします。</a:t>
            </a:r>
            <a:endParaRPr kumimoji="1" lang="ja-JP" altLang="en-US" dirty="0"/>
          </a:p>
        </p:txBody>
      </p:sp>
      <p:sp>
        <p:nvSpPr>
          <p:cNvPr id="3" name="正方形/長方形 2"/>
          <p:cNvSpPr/>
          <p:nvPr/>
        </p:nvSpPr>
        <p:spPr>
          <a:xfrm>
            <a:off x="1771652" y="2687539"/>
            <a:ext cx="6529386" cy="340316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lnSpc>
                <a:spcPct val="130000"/>
              </a:lnSpc>
              <a:spcAft>
                <a:spcPts val="900"/>
              </a:spcAft>
            </a:pPr>
            <a:endParaRPr kumimoji="1" lang="ja-JP" altLang="en-US" sz="1200" dirty="0" smtClean="0">
              <a:solidFill>
                <a:srgbClr val="000000"/>
              </a:solidFill>
            </a:endParaRPr>
          </a:p>
        </p:txBody>
      </p:sp>
      <p:sp>
        <p:nvSpPr>
          <p:cNvPr id="6" name="テキスト ボックス 5"/>
          <p:cNvSpPr txBox="1"/>
          <p:nvPr/>
        </p:nvSpPr>
        <p:spPr>
          <a:xfrm>
            <a:off x="1507333" y="2566000"/>
            <a:ext cx="1443037" cy="320088"/>
          </a:xfrm>
          <a:prstGeom prst="rect">
            <a:avLst/>
          </a:prstGeom>
          <a:noFill/>
        </p:spPr>
        <p:txBody>
          <a:bodyPr wrap="square" lIns="0" tIns="0" rIns="0" bIns="0" rtlCol="0">
            <a:spAutoFit/>
          </a:bodyPr>
          <a:lstStyle/>
          <a:p>
            <a:pPr algn="l" defTabSz="1007772" fontAlgn="ctr">
              <a:lnSpc>
                <a:spcPct val="130000"/>
              </a:lnSpc>
              <a:spcAft>
                <a:spcPts val="900"/>
              </a:spcAft>
              <a:buClr>
                <a:srgbClr val="000000"/>
              </a:buClr>
            </a:pPr>
            <a:r>
              <a:rPr kumimoji="1" lang="ja-JP" altLang="en-US" sz="1600" dirty="0" smtClean="0">
                <a:solidFill>
                  <a:srgbClr val="FF0000"/>
                </a:solidFill>
              </a:rPr>
              <a:t>①</a:t>
            </a:r>
          </a:p>
        </p:txBody>
      </p:sp>
      <p:sp>
        <p:nvSpPr>
          <p:cNvPr id="7" name="正方形/長方形 6"/>
          <p:cNvSpPr/>
          <p:nvPr/>
        </p:nvSpPr>
        <p:spPr>
          <a:xfrm>
            <a:off x="5036345" y="5203411"/>
            <a:ext cx="1267564" cy="394307"/>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lnSpc>
                <a:spcPct val="130000"/>
              </a:lnSpc>
              <a:spcAft>
                <a:spcPts val="900"/>
              </a:spcAft>
            </a:pPr>
            <a:endParaRPr kumimoji="1" lang="ja-JP" altLang="en-US" sz="1200" dirty="0" smtClean="0">
              <a:solidFill>
                <a:srgbClr val="000000"/>
              </a:solidFill>
            </a:endParaRPr>
          </a:p>
        </p:txBody>
      </p:sp>
      <p:sp>
        <p:nvSpPr>
          <p:cNvPr id="12" name="テキスト ボックス 11"/>
          <p:cNvSpPr txBox="1"/>
          <p:nvPr/>
        </p:nvSpPr>
        <p:spPr>
          <a:xfrm>
            <a:off x="4758532" y="5074824"/>
            <a:ext cx="1443037" cy="320088"/>
          </a:xfrm>
          <a:prstGeom prst="rect">
            <a:avLst/>
          </a:prstGeom>
          <a:noFill/>
        </p:spPr>
        <p:txBody>
          <a:bodyPr wrap="square" lIns="0" tIns="0" rIns="0" bIns="0" rtlCol="0">
            <a:spAutoFit/>
          </a:bodyPr>
          <a:lstStyle/>
          <a:p>
            <a:pPr algn="l" defTabSz="1007772" fontAlgn="ctr">
              <a:lnSpc>
                <a:spcPct val="130000"/>
              </a:lnSpc>
              <a:spcAft>
                <a:spcPts val="900"/>
              </a:spcAft>
              <a:buClr>
                <a:srgbClr val="000000"/>
              </a:buClr>
            </a:pPr>
            <a:r>
              <a:rPr kumimoji="1" lang="ja-JP" altLang="en-US" sz="1600" dirty="0">
                <a:solidFill>
                  <a:srgbClr val="FF0000"/>
                </a:solidFill>
              </a:rPr>
              <a:t>②</a:t>
            </a:r>
            <a:endParaRPr kumimoji="1" lang="ja-JP" altLang="en-US" sz="1600" dirty="0" smtClean="0">
              <a:solidFill>
                <a:srgbClr val="FF0000"/>
              </a:solidFill>
            </a:endParaRPr>
          </a:p>
        </p:txBody>
      </p:sp>
      <p:sp>
        <p:nvSpPr>
          <p:cNvPr id="10" name="正方形/長方形 9"/>
          <p:cNvSpPr/>
          <p:nvPr/>
        </p:nvSpPr>
        <p:spPr>
          <a:xfrm>
            <a:off x="1371601" y="6798486"/>
            <a:ext cx="6773862" cy="338554"/>
          </a:xfrm>
          <a:prstGeom prst="rect">
            <a:avLst/>
          </a:prstGeom>
        </p:spPr>
        <p:txBody>
          <a:bodyPr wrap="square">
            <a:spAutoFit/>
          </a:bodyPr>
          <a:lstStyle/>
          <a:p>
            <a:r>
              <a:rPr lang="ja-JP" altLang="en-US" sz="800" dirty="0" smtClean="0"/>
              <a:t>出所）別添２</a:t>
            </a:r>
            <a:r>
              <a:rPr lang="en-US" altLang="ja-JP" sz="800" dirty="0" smtClean="0"/>
              <a:t>_1</a:t>
            </a:r>
            <a:r>
              <a:rPr lang="ja-JP" altLang="en-US" sz="800" dirty="0" smtClean="0"/>
              <a:t>　本システムの画面イメージ（事業者側</a:t>
            </a:r>
            <a:r>
              <a:rPr lang="en-US" altLang="ja-JP" sz="800" dirty="0" smtClean="0"/>
              <a:t/>
            </a:r>
            <a:br>
              <a:rPr lang="en-US" altLang="ja-JP" sz="800" dirty="0" smtClean="0"/>
            </a:br>
            <a:r>
              <a:rPr lang="ja-JP" altLang="en-US" sz="800" dirty="0" smtClean="0"/>
              <a:t>（</a:t>
            </a:r>
            <a:r>
              <a:rPr lang="en-US" altLang="ja-JP" sz="800" dirty="0"/>
              <a:t>https://www.mhlw.go.jp/content/12300000/000908038.pdf</a:t>
            </a:r>
            <a:r>
              <a:rPr lang="ja-JP" altLang="en-US" sz="800" dirty="0"/>
              <a:t>　閲覧日：令和</a:t>
            </a:r>
            <a:r>
              <a:rPr lang="en-US" altLang="ja-JP" sz="800" dirty="0"/>
              <a:t>5</a:t>
            </a:r>
            <a:r>
              <a:rPr lang="ja-JP" altLang="en-US" sz="800" dirty="0"/>
              <a:t>年</a:t>
            </a:r>
            <a:r>
              <a:rPr lang="en-US" altLang="ja-JP" sz="800" dirty="0"/>
              <a:t>3</a:t>
            </a:r>
            <a:r>
              <a:rPr lang="ja-JP" altLang="en-US" sz="800" dirty="0"/>
              <a:t>月</a:t>
            </a:r>
            <a:r>
              <a:rPr lang="en-US" altLang="ja-JP" sz="800" dirty="0"/>
              <a:t>1</a:t>
            </a:r>
            <a:r>
              <a:rPr lang="ja-JP" altLang="en-US" sz="800" dirty="0"/>
              <a:t>日</a:t>
            </a:r>
            <a:r>
              <a:rPr lang="ja-JP" altLang="en-US" sz="800" dirty="0">
                <a:solidFill>
                  <a:srgbClr val="000000"/>
                </a:solidFill>
              </a:rPr>
              <a:t>、点線</a:t>
            </a:r>
            <a:r>
              <a:rPr lang="ja-JP" altLang="en-US" sz="800" dirty="0"/>
              <a:t>と吹き出し</a:t>
            </a:r>
            <a:r>
              <a:rPr lang="ja-JP" altLang="en-US" sz="800" dirty="0">
                <a:solidFill>
                  <a:srgbClr val="000000"/>
                </a:solidFill>
              </a:rPr>
              <a:t>は</a:t>
            </a:r>
            <a:r>
              <a:rPr lang="en-US" altLang="ja-JP" sz="800" dirty="0">
                <a:solidFill>
                  <a:srgbClr val="000000"/>
                </a:solidFill>
              </a:rPr>
              <a:t>MRI</a:t>
            </a:r>
            <a:r>
              <a:rPr lang="ja-JP" altLang="en-US" sz="800" dirty="0">
                <a:solidFill>
                  <a:srgbClr val="000000"/>
                </a:solidFill>
              </a:rPr>
              <a:t>追加</a:t>
            </a:r>
            <a:r>
              <a:rPr lang="ja-JP" altLang="en-US" sz="800" dirty="0" smtClean="0">
                <a:solidFill>
                  <a:srgbClr val="000000"/>
                </a:solidFill>
              </a:rPr>
              <a:t>）</a:t>
            </a:r>
            <a:endParaRPr lang="en-US" altLang="ja-JP" sz="800" dirty="0">
              <a:solidFill>
                <a:srgbClr val="000000"/>
              </a:solidFill>
            </a:endParaRPr>
          </a:p>
        </p:txBody>
      </p:sp>
      <p:sp>
        <p:nvSpPr>
          <p:cNvPr id="2" name="テキスト ボックス 1"/>
          <p:cNvSpPr txBox="1"/>
          <p:nvPr/>
        </p:nvSpPr>
        <p:spPr>
          <a:xfrm>
            <a:off x="2814919" y="2710142"/>
            <a:ext cx="1772881" cy="200055"/>
          </a:xfrm>
          <a:prstGeom prst="rect">
            <a:avLst/>
          </a:prstGeom>
          <a:solidFill>
            <a:srgbClr val="FFFF99"/>
          </a:solidFill>
          <a:ln w="3175">
            <a:solidFill>
              <a:schemeClr val="tx1"/>
            </a:solidFill>
          </a:ln>
        </p:spPr>
        <p:txBody>
          <a:bodyPr wrap="square" lIns="0" tIns="0" rIns="0" bIns="0" rtlCol="0">
            <a:spAutoFit/>
          </a:bodyPr>
          <a:lstStyle/>
          <a:p>
            <a:pPr algn="l" defTabSz="1007772" fontAlgn="ctr">
              <a:lnSpc>
                <a:spcPct val="130000"/>
              </a:lnSpc>
              <a:spcAft>
                <a:spcPts val="900"/>
              </a:spcAft>
              <a:buClr>
                <a:srgbClr val="000000"/>
              </a:buClr>
            </a:pPr>
            <a:r>
              <a:rPr kumimoji="1" lang="ja-JP" altLang="en-US" sz="700" dirty="0" smtClean="0">
                <a:solidFill>
                  <a:srgbClr val="000000"/>
                </a:solidFill>
              </a:rPr>
              <a:t>←実際は「申請届出メニュー」と表示されます</a:t>
            </a:r>
            <a:r>
              <a:rPr kumimoji="1" lang="ja-JP" altLang="en-US" sz="1000" dirty="0" smtClean="0">
                <a:solidFill>
                  <a:srgbClr val="000000"/>
                </a:solidFill>
              </a:rPr>
              <a:t>。</a:t>
            </a:r>
          </a:p>
        </p:txBody>
      </p:sp>
    </p:spTree>
    <p:extLst>
      <p:ext uri="{BB962C8B-B14F-4D97-AF65-F5344CB8AC3E}">
        <p14:creationId xmlns:p14="http://schemas.microsoft.com/office/powerpoint/2010/main" val="380891777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847055"/>
            <a:ext cx="9216000" cy="378180"/>
          </a:xfrm>
        </p:spPr>
        <p:txBody>
          <a:bodyPr>
            <a:noAutofit/>
          </a:bodyPr>
          <a:lstStyle/>
          <a:p>
            <a:r>
              <a:rPr lang="ja-JP" altLang="en-US" dirty="0"/>
              <a:t>加算に関する届出を提出するには</a:t>
            </a:r>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ja-JP" altLang="en-US" dirty="0"/>
              <a:t>２</a:t>
            </a:r>
            <a:r>
              <a:rPr lang="en-US" altLang="ja-JP" dirty="0" smtClean="0"/>
              <a:t>.</a:t>
            </a:r>
            <a:r>
              <a:rPr lang="ja-JP" altLang="en-US" dirty="0" smtClean="0"/>
              <a:t>５介護</a:t>
            </a:r>
            <a:r>
              <a:rPr lang="ja-JP" altLang="en-US" dirty="0"/>
              <a:t>給付費算定に係る体制等に関する</a:t>
            </a:r>
            <a:r>
              <a:rPr lang="ja-JP" altLang="en-US" dirty="0" smtClean="0"/>
              <a:t>届出（加算</a:t>
            </a:r>
            <a:r>
              <a:rPr lang="ja-JP" altLang="en-US" dirty="0"/>
              <a:t>に</a:t>
            </a:r>
            <a:r>
              <a:rPr lang="ja-JP" altLang="en-US" dirty="0" smtClean="0"/>
              <a:t>関する届出）</a:t>
            </a:r>
            <a:endParaRPr lang="en-US" altLang="ja-JP" dirty="0"/>
          </a:p>
        </p:txBody>
      </p:sp>
      <p:sp>
        <p:nvSpPr>
          <p:cNvPr id="2" name="テキスト プレースホルダー 1">
            <a:extLst>
              <a:ext uri="{FF2B5EF4-FFF2-40B4-BE49-F238E27FC236}">
                <a16:creationId xmlns:a16="http://schemas.microsoft.com/office/drawing/2014/main" id="{62C01794-5E7F-3070-5EA4-530D9739F8C3}"/>
              </a:ext>
            </a:extLst>
          </p:cNvPr>
          <p:cNvSpPr txBox="1">
            <a:spLocks/>
          </p:cNvSpPr>
          <p:nvPr/>
        </p:nvSpPr>
        <p:spPr>
          <a:xfrm>
            <a:off x="538163" y="6808271"/>
            <a:ext cx="9612000" cy="406265"/>
          </a:xfrm>
          <a:prstGeom prst="rect">
            <a:avLst/>
          </a:prstGeom>
        </p:spPr>
        <p:txBody>
          <a:bodyPr vert="horz" wrap="square" lIns="0" tIns="0" rIns="0" bIns="0" rtlCol="0" anchor="b" anchorCtr="0">
            <a:spAutoFit/>
          </a:bodyPr>
          <a:lstStyle>
            <a:lvl1pPr marL="252000" marR="0" indent="-252000" algn="l" defTabSz="1007772" rtl="0" eaLnBrk="1" fontAlgn="ctr" latinLnBrk="0" hangingPunct="1">
              <a:lnSpc>
                <a:spcPct val="110000"/>
              </a:lnSpc>
              <a:spcBef>
                <a:spcPts val="0"/>
              </a:spcBef>
              <a:spcAft>
                <a:spcPts val="0"/>
              </a:spcAft>
              <a:buClr>
                <a:schemeClr val="tx2"/>
              </a:buClr>
              <a:buSzTx/>
              <a:buFont typeface="Wingdings" panose="05000000000000000000" pitchFamily="2" charset="2"/>
              <a:buNone/>
              <a:tabLst/>
              <a:defRPr kumimoji="1" sz="800" b="0" kern="1200" spc="120" baseline="0">
                <a:solidFill>
                  <a:srgbClr val="000000"/>
                </a:solidFill>
                <a:latin typeface="+mn-ea"/>
                <a:ea typeface="+mn-ea"/>
                <a:cs typeface="+mn-cs"/>
              </a:defRPr>
            </a:lvl1pPr>
            <a:lvl2pPr marL="360000" marR="0" indent="-180000" algn="l" defTabSz="1007772" rtl="0" eaLnBrk="1" fontAlgn="auto" latinLnBrk="0" hangingPunct="1">
              <a:lnSpc>
                <a:spcPct val="120000"/>
              </a:lnSpc>
              <a:spcBef>
                <a:spcPts val="0"/>
              </a:spcBef>
              <a:spcAft>
                <a:spcPts val="9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9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出所）電子申請届出システム操作マニュアル（介護施設・事業所向け）</a:t>
            </a:r>
            <a:r>
              <a:rPr lang="en-US" altLang="ja-JP" dirty="0"/>
              <a:t/>
            </a:r>
            <a:br>
              <a:rPr lang="en-US" altLang="ja-JP" dirty="0"/>
            </a:br>
            <a:r>
              <a:rPr lang="ja-JP" altLang="en-US" dirty="0"/>
              <a:t>（</a:t>
            </a:r>
            <a:r>
              <a:rPr lang="en-US" altLang="ja-JP" dirty="0">
                <a:hlinkClick r:id="rId3"/>
              </a:rPr>
              <a:t>https://www.kaigokensaku.mhlw.go.jp/shinsei/pdf/manual_shinsei_1_0.pdf</a:t>
            </a:r>
            <a:r>
              <a:rPr lang="ja-JP" altLang="en-US" dirty="0"/>
              <a:t>　閲覧日：令和</a:t>
            </a:r>
            <a:r>
              <a:rPr lang="en-US" altLang="ja-JP" dirty="0"/>
              <a:t>5</a:t>
            </a:r>
            <a:r>
              <a:rPr lang="ja-JP" altLang="en-US" dirty="0"/>
              <a:t>年</a:t>
            </a:r>
            <a:r>
              <a:rPr lang="en-US" altLang="ja-JP" dirty="0"/>
              <a:t>3</a:t>
            </a:r>
            <a:r>
              <a:rPr lang="ja-JP" altLang="en-US" dirty="0"/>
              <a:t>月</a:t>
            </a:r>
            <a:r>
              <a:rPr lang="en-US" altLang="ja-JP" dirty="0"/>
              <a:t>1</a:t>
            </a:r>
            <a:r>
              <a:rPr lang="ja-JP" altLang="en-US" dirty="0"/>
              <a:t>日</a:t>
            </a:r>
            <a:r>
              <a:rPr lang="ja-JP" altLang="en-US" b="0" i="0" u="none" strike="noStrike" baseline="0" dirty="0">
                <a:solidFill>
                  <a:srgbClr val="000000"/>
                </a:solidFill>
                <a:latin typeface="+mn-lt"/>
              </a:rPr>
              <a:t>、点線</a:t>
            </a:r>
            <a:r>
              <a:rPr lang="ja-JP" altLang="en-US" dirty="0">
                <a:latin typeface="+mn-lt"/>
              </a:rPr>
              <a:t>と吹き出し</a:t>
            </a:r>
            <a:r>
              <a:rPr lang="ja-JP" altLang="en-US" b="0" i="0" u="none" strike="noStrike" baseline="0" dirty="0">
                <a:solidFill>
                  <a:srgbClr val="000000"/>
                </a:solidFill>
                <a:latin typeface="+mn-lt"/>
              </a:rPr>
              <a:t>は</a:t>
            </a:r>
            <a:r>
              <a:rPr lang="en-US" altLang="ja-JP" b="0" i="0" u="none" strike="noStrike" baseline="0" dirty="0">
                <a:solidFill>
                  <a:srgbClr val="000000"/>
                </a:solidFill>
                <a:latin typeface="+mn-lt"/>
              </a:rPr>
              <a:t>MRI</a:t>
            </a:r>
            <a:r>
              <a:rPr lang="ja-JP" altLang="en-US" b="0" i="0" u="none" strike="noStrike" baseline="0" dirty="0">
                <a:solidFill>
                  <a:srgbClr val="000000"/>
                </a:solidFill>
                <a:latin typeface="+mn-lt"/>
              </a:rPr>
              <a:t>追加）</a:t>
            </a:r>
            <a:endParaRPr lang="en-US" altLang="ja-JP" b="0" i="0" u="none" strike="noStrike" baseline="0" dirty="0">
              <a:solidFill>
                <a:srgbClr val="000000"/>
              </a:solidFill>
              <a:latin typeface="+mn-lt"/>
            </a:endParaRPr>
          </a:p>
          <a:p>
            <a:r>
              <a:rPr lang="en-US" altLang="ja-JP" dirty="0">
                <a:latin typeface="+mn-lt"/>
              </a:rPr>
              <a:t>※</a:t>
            </a:r>
            <a:r>
              <a:rPr lang="ja-JP" altLang="en-US" dirty="0">
                <a:latin typeface="+mn-lt"/>
              </a:rPr>
              <a:t>最新情報は上記ホームページをご確認ください。</a:t>
            </a:r>
            <a:endParaRPr lang="en-US" altLang="ja-JP" dirty="0">
              <a:latin typeface="+mn-lt"/>
            </a:endParaRPr>
          </a:p>
        </p:txBody>
      </p:sp>
      <p:sp>
        <p:nvSpPr>
          <p:cNvPr id="10" name="コンテンツ プレースホルダー 9"/>
          <p:cNvSpPr>
            <a:spLocks noGrp="1"/>
          </p:cNvSpPr>
          <p:nvPr>
            <p:ph idx="15"/>
          </p:nvPr>
        </p:nvSpPr>
        <p:spPr>
          <a:xfrm>
            <a:off x="538163" y="1572538"/>
            <a:ext cx="9612001" cy="963341"/>
          </a:xfrm>
        </p:spPr>
        <p:txBody>
          <a:bodyPr/>
          <a:lstStyle/>
          <a:p>
            <a:r>
              <a:rPr kumimoji="1" lang="ja-JP" altLang="en-US" dirty="0" smtClean="0"/>
              <a:t>①加算</a:t>
            </a:r>
            <a:r>
              <a:rPr lang="ja-JP" altLang="en-US" dirty="0" smtClean="0"/>
              <a:t>に関する届出を提出する</a:t>
            </a:r>
            <a:r>
              <a:rPr kumimoji="1" lang="ja-JP" altLang="en-US" dirty="0" smtClean="0"/>
              <a:t>サービスの</a:t>
            </a:r>
            <a:r>
              <a:rPr lang="ja-JP" altLang="en-US" dirty="0"/>
              <a:t>種類</a:t>
            </a:r>
            <a:r>
              <a:rPr kumimoji="1" lang="ja-JP" altLang="en-US" dirty="0" smtClean="0"/>
              <a:t>を選択し</a:t>
            </a:r>
            <a:r>
              <a:rPr kumimoji="1" lang="en-US" altLang="ja-JP" dirty="0" smtClean="0"/>
              <a:t>※</a:t>
            </a:r>
            <a:r>
              <a:rPr lang="ja-JP" altLang="en-US" dirty="0" smtClean="0"/>
              <a:t> </a:t>
            </a:r>
            <a:r>
              <a:rPr kumimoji="1" lang="ja-JP" altLang="en-US" dirty="0" smtClean="0"/>
              <a:t>②</a:t>
            </a:r>
            <a:r>
              <a:rPr lang="ja-JP" altLang="en-US" dirty="0"/>
              <a:t>と</a:t>
            </a:r>
            <a:r>
              <a:rPr kumimoji="1" lang="ja-JP" altLang="en-US" dirty="0" smtClean="0"/>
              <a:t>③は浜松市を選択します。入力完了後④「次へ」をクリックします。</a:t>
            </a:r>
            <a:endParaRPr kumimoji="1" lang="en-US" altLang="ja-JP" dirty="0" smtClean="0"/>
          </a:p>
          <a:p>
            <a:r>
              <a:rPr lang="en-US" altLang="ja-JP" dirty="0" smtClean="0"/>
              <a:t>※</a:t>
            </a:r>
            <a:r>
              <a:rPr lang="ja-JP" altLang="en-US" dirty="0" smtClean="0">
                <a:solidFill>
                  <a:schemeClr val="accent6"/>
                </a:solidFill>
              </a:rPr>
              <a:t>居宅介護支援</a:t>
            </a:r>
            <a:r>
              <a:rPr lang="ja-JP" altLang="en-US" dirty="0" smtClean="0"/>
              <a:t>及び</a:t>
            </a:r>
            <a:r>
              <a:rPr lang="ja-JP" altLang="en-US" dirty="0" smtClean="0">
                <a:solidFill>
                  <a:schemeClr val="accent6"/>
                </a:solidFill>
              </a:rPr>
              <a:t>介護予防支援</a:t>
            </a:r>
            <a:r>
              <a:rPr lang="ja-JP" altLang="en-US" dirty="0" smtClean="0"/>
              <a:t>は地域密着型サービスに分類されていますのでご注意ください。</a:t>
            </a:r>
            <a:endParaRPr lang="en-US" altLang="ja-JP" dirty="0" smtClean="0"/>
          </a:p>
        </p:txBody>
      </p:sp>
      <p:pic>
        <p:nvPicPr>
          <p:cNvPr id="3" name="図 2" descr="【素材】02介護事業所向け操作ガイド.pdf - Adobe Acrobat Reader DC (64-bi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50092" y="2537816"/>
            <a:ext cx="7595628" cy="4270455"/>
          </a:xfrm>
          <a:prstGeom prst="rect">
            <a:avLst/>
          </a:prstGeom>
        </p:spPr>
      </p:pic>
    </p:spTree>
    <p:extLst>
      <p:ext uri="{BB962C8B-B14F-4D97-AF65-F5344CB8AC3E}">
        <p14:creationId xmlns:p14="http://schemas.microsoft.com/office/powerpoint/2010/main" val="290837446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847055"/>
            <a:ext cx="9216000" cy="378180"/>
          </a:xfrm>
        </p:spPr>
        <p:txBody>
          <a:bodyPr>
            <a:noAutofit/>
          </a:bodyPr>
          <a:lstStyle/>
          <a:p>
            <a:r>
              <a:rPr lang="ja-JP" altLang="en-US" dirty="0"/>
              <a:t>加算に関する届出を提出するには</a:t>
            </a:r>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a:xfrm>
            <a:off x="539905" y="374984"/>
            <a:ext cx="9216000" cy="216000"/>
          </a:xfrm>
        </p:spPr>
        <p:txBody>
          <a:bodyPr>
            <a:noAutofit/>
          </a:bodyPr>
          <a:lstStyle/>
          <a:p>
            <a:r>
              <a:rPr lang="ja-JP" altLang="en-US" dirty="0"/>
              <a:t>２</a:t>
            </a:r>
            <a:r>
              <a:rPr lang="en-US" altLang="ja-JP" dirty="0"/>
              <a:t>.</a:t>
            </a:r>
            <a:r>
              <a:rPr lang="ja-JP" altLang="en-US" dirty="0"/>
              <a:t>５介護給付費算定に係る体制等に関する</a:t>
            </a:r>
            <a:r>
              <a:rPr lang="ja-JP" altLang="en-US" dirty="0" smtClean="0"/>
              <a:t>届出（加算に関する届出）</a:t>
            </a:r>
            <a:endParaRPr lang="en-US" altLang="ja-JP" dirty="0"/>
          </a:p>
        </p:txBody>
      </p:sp>
      <p:sp>
        <p:nvSpPr>
          <p:cNvPr id="2" name="テキスト プレースホルダー 1">
            <a:extLst>
              <a:ext uri="{FF2B5EF4-FFF2-40B4-BE49-F238E27FC236}">
                <a16:creationId xmlns:a16="http://schemas.microsoft.com/office/drawing/2014/main" id="{62C01794-5E7F-3070-5EA4-530D9739F8C3}"/>
              </a:ext>
            </a:extLst>
          </p:cNvPr>
          <p:cNvSpPr txBox="1">
            <a:spLocks/>
          </p:cNvSpPr>
          <p:nvPr/>
        </p:nvSpPr>
        <p:spPr>
          <a:xfrm>
            <a:off x="538163" y="6808271"/>
            <a:ext cx="9612000" cy="406265"/>
          </a:xfrm>
          <a:prstGeom prst="rect">
            <a:avLst/>
          </a:prstGeom>
        </p:spPr>
        <p:txBody>
          <a:bodyPr vert="horz" wrap="square" lIns="0" tIns="0" rIns="0" bIns="0" rtlCol="0" anchor="b" anchorCtr="0">
            <a:spAutoFit/>
          </a:bodyPr>
          <a:lstStyle>
            <a:lvl1pPr marL="252000" marR="0" indent="-252000" algn="l" defTabSz="1007772" rtl="0" eaLnBrk="1" fontAlgn="ctr" latinLnBrk="0" hangingPunct="1">
              <a:lnSpc>
                <a:spcPct val="110000"/>
              </a:lnSpc>
              <a:spcBef>
                <a:spcPts val="0"/>
              </a:spcBef>
              <a:spcAft>
                <a:spcPts val="0"/>
              </a:spcAft>
              <a:buClr>
                <a:schemeClr val="tx2"/>
              </a:buClr>
              <a:buSzTx/>
              <a:buFont typeface="Wingdings" panose="05000000000000000000" pitchFamily="2" charset="2"/>
              <a:buNone/>
              <a:tabLst/>
              <a:defRPr kumimoji="1" sz="800" b="0" kern="1200" spc="120" baseline="0">
                <a:solidFill>
                  <a:srgbClr val="000000"/>
                </a:solidFill>
                <a:latin typeface="+mn-ea"/>
                <a:ea typeface="+mn-ea"/>
                <a:cs typeface="+mn-cs"/>
              </a:defRPr>
            </a:lvl1pPr>
            <a:lvl2pPr marL="360000" marR="0" indent="-180000" algn="l" defTabSz="1007772" rtl="0" eaLnBrk="1" fontAlgn="auto" latinLnBrk="0" hangingPunct="1">
              <a:lnSpc>
                <a:spcPct val="120000"/>
              </a:lnSpc>
              <a:spcBef>
                <a:spcPts val="0"/>
              </a:spcBef>
              <a:spcAft>
                <a:spcPts val="9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9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出所）電子申請届出システム操作マニュアル（介護施設・事業所向け）</a:t>
            </a:r>
            <a:r>
              <a:rPr lang="en-US" altLang="ja-JP" dirty="0"/>
              <a:t/>
            </a:r>
            <a:br>
              <a:rPr lang="en-US" altLang="ja-JP" dirty="0"/>
            </a:br>
            <a:r>
              <a:rPr lang="ja-JP" altLang="en-US" dirty="0"/>
              <a:t>（</a:t>
            </a:r>
            <a:r>
              <a:rPr lang="en-US" altLang="ja-JP" dirty="0">
                <a:hlinkClick r:id="rId3"/>
              </a:rPr>
              <a:t>https://www.kaigokensaku.mhlw.go.jp/shinsei/pdf/manual_shinsei_1_0.pdf</a:t>
            </a:r>
            <a:r>
              <a:rPr lang="ja-JP" altLang="en-US" dirty="0"/>
              <a:t>　閲覧日：令和</a:t>
            </a:r>
            <a:r>
              <a:rPr lang="en-US" altLang="ja-JP" dirty="0"/>
              <a:t>5</a:t>
            </a:r>
            <a:r>
              <a:rPr lang="ja-JP" altLang="en-US" dirty="0"/>
              <a:t>年</a:t>
            </a:r>
            <a:r>
              <a:rPr lang="en-US" altLang="ja-JP" dirty="0"/>
              <a:t>3</a:t>
            </a:r>
            <a:r>
              <a:rPr lang="ja-JP" altLang="en-US" dirty="0"/>
              <a:t>月</a:t>
            </a:r>
            <a:r>
              <a:rPr lang="en-US" altLang="ja-JP" dirty="0"/>
              <a:t>1</a:t>
            </a:r>
            <a:r>
              <a:rPr lang="ja-JP" altLang="en-US" dirty="0"/>
              <a:t>日</a:t>
            </a:r>
            <a:r>
              <a:rPr lang="ja-JP" altLang="en-US" b="0" i="0" u="none" strike="noStrike" baseline="0" dirty="0">
                <a:solidFill>
                  <a:srgbClr val="000000"/>
                </a:solidFill>
                <a:latin typeface="+mn-lt"/>
              </a:rPr>
              <a:t>、点線</a:t>
            </a:r>
            <a:r>
              <a:rPr lang="ja-JP" altLang="en-US" dirty="0">
                <a:latin typeface="+mn-lt"/>
              </a:rPr>
              <a:t>と吹き出し</a:t>
            </a:r>
            <a:r>
              <a:rPr lang="ja-JP" altLang="en-US" b="0" i="0" u="none" strike="noStrike" baseline="0" dirty="0">
                <a:solidFill>
                  <a:srgbClr val="000000"/>
                </a:solidFill>
                <a:latin typeface="+mn-lt"/>
              </a:rPr>
              <a:t>は</a:t>
            </a:r>
            <a:r>
              <a:rPr lang="en-US" altLang="ja-JP" b="0" i="0" u="none" strike="noStrike" baseline="0" dirty="0">
                <a:solidFill>
                  <a:srgbClr val="000000"/>
                </a:solidFill>
                <a:latin typeface="+mn-lt"/>
              </a:rPr>
              <a:t>MRI</a:t>
            </a:r>
            <a:r>
              <a:rPr lang="ja-JP" altLang="en-US" b="0" i="0" u="none" strike="noStrike" baseline="0" dirty="0">
                <a:solidFill>
                  <a:srgbClr val="000000"/>
                </a:solidFill>
                <a:latin typeface="+mn-lt"/>
              </a:rPr>
              <a:t>追加）</a:t>
            </a:r>
            <a:endParaRPr lang="en-US" altLang="ja-JP" b="0" i="0" u="none" strike="noStrike" baseline="0" dirty="0">
              <a:solidFill>
                <a:srgbClr val="000000"/>
              </a:solidFill>
              <a:latin typeface="+mn-lt"/>
            </a:endParaRPr>
          </a:p>
          <a:p>
            <a:r>
              <a:rPr lang="en-US" altLang="ja-JP" dirty="0">
                <a:latin typeface="+mn-lt"/>
              </a:rPr>
              <a:t>※</a:t>
            </a:r>
            <a:r>
              <a:rPr lang="ja-JP" altLang="en-US" dirty="0">
                <a:latin typeface="+mn-lt"/>
              </a:rPr>
              <a:t>最新情報は上記ホームページをご確認ください。</a:t>
            </a:r>
            <a:endParaRPr lang="en-US" altLang="ja-JP" dirty="0">
              <a:latin typeface="+mn-lt"/>
            </a:endParaRPr>
          </a:p>
        </p:txBody>
      </p:sp>
      <p:sp>
        <p:nvSpPr>
          <p:cNvPr id="10" name="コンテンツ プレースホルダー 9"/>
          <p:cNvSpPr>
            <a:spLocks noGrp="1"/>
          </p:cNvSpPr>
          <p:nvPr>
            <p:ph idx="15"/>
          </p:nvPr>
        </p:nvSpPr>
        <p:spPr>
          <a:xfrm>
            <a:off x="538163" y="1436042"/>
            <a:ext cx="9612001" cy="667875"/>
          </a:xfrm>
        </p:spPr>
        <p:txBody>
          <a:bodyPr/>
          <a:lstStyle/>
          <a:p>
            <a:r>
              <a:rPr lang="ja-JP" altLang="en-US" dirty="0" smtClean="0"/>
              <a:t>①様式の必要項目を入力します。</a:t>
            </a:r>
            <a:endParaRPr lang="en-US" altLang="ja-JP" dirty="0" smtClean="0"/>
          </a:p>
          <a:p>
            <a:r>
              <a:rPr lang="en-US" altLang="ja-JP" dirty="0" smtClean="0"/>
              <a:t>※</a:t>
            </a:r>
            <a:r>
              <a:rPr lang="ja-JP" altLang="en-US" dirty="0" smtClean="0"/>
              <a:t>印は必須項目です。</a:t>
            </a:r>
            <a:endParaRPr lang="en-US" altLang="ja-JP" dirty="0" smtClean="0"/>
          </a:p>
        </p:txBody>
      </p:sp>
      <p:pic>
        <p:nvPicPr>
          <p:cNvPr id="6" name="図 5" descr="【素材】02介護事業所向け操作ガイド.pdf - Adobe Acrobat Reader DC (64-bi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54265" y="2103917"/>
            <a:ext cx="8179796" cy="4598890"/>
          </a:xfrm>
          <a:prstGeom prst="rect">
            <a:avLst/>
          </a:prstGeom>
        </p:spPr>
      </p:pic>
    </p:spTree>
    <p:extLst>
      <p:ext uri="{BB962C8B-B14F-4D97-AF65-F5344CB8AC3E}">
        <p14:creationId xmlns:p14="http://schemas.microsoft.com/office/powerpoint/2010/main" val="2024766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847055"/>
            <a:ext cx="9216000" cy="378180"/>
          </a:xfrm>
        </p:spPr>
        <p:txBody>
          <a:bodyPr>
            <a:noAutofit/>
          </a:bodyPr>
          <a:lstStyle/>
          <a:p>
            <a:r>
              <a:rPr lang="ja-JP" altLang="en-US" dirty="0"/>
              <a:t>加算に関する届出を提出するには</a:t>
            </a:r>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ja-JP" altLang="en-US" dirty="0"/>
              <a:t>２</a:t>
            </a:r>
            <a:r>
              <a:rPr lang="en-US" altLang="ja-JP" dirty="0"/>
              <a:t>.</a:t>
            </a:r>
            <a:r>
              <a:rPr lang="ja-JP" altLang="en-US" dirty="0"/>
              <a:t>５介護給付費算定に係る体制等に関する</a:t>
            </a:r>
            <a:r>
              <a:rPr lang="ja-JP" altLang="en-US" dirty="0" smtClean="0"/>
              <a:t>届出（加算に関する届出）</a:t>
            </a:r>
            <a:endParaRPr lang="en-US" altLang="ja-JP" dirty="0"/>
          </a:p>
        </p:txBody>
      </p:sp>
      <p:sp>
        <p:nvSpPr>
          <p:cNvPr id="2" name="テキスト プレースホルダー 1">
            <a:extLst>
              <a:ext uri="{FF2B5EF4-FFF2-40B4-BE49-F238E27FC236}">
                <a16:creationId xmlns:a16="http://schemas.microsoft.com/office/drawing/2014/main" id="{62C01794-5E7F-3070-5EA4-530D9739F8C3}"/>
              </a:ext>
            </a:extLst>
          </p:cNvPr>
          <p:cNvSpPr txBox="1">
            <a:spLocks/>
          </p:cNvSpPr>
          <p:nvPr/>
        </p:nvSpPr>
        <p:spPr>
          <a:xfrm>
            <a:off x="538163" y="6808271"/>
            <a:ext cx="9612000" cy="406265"/>
          </a:xfrm>
          <a:prstGeom prst="rect">
            <a:avLst/>
          </a:prstGeom>
        </p:spPr>
        <p:txBody>
          <a:bodyPr vert="horz" wrap="square" lIns="0" tIns="0" rIns="0" bIns="0" rtlCol="0" anchor="b" anchorCtr="0">
            <a:spAutoFit/>
          </a:bodyPr>
          <a:lstStyle>
            <a:lvl1pPr marL="252000" marR="0" indent="-252000" algn="l" defTabSz="1007772" rtl="0" eaLnBrk="1" fontAlgn="ctr" latinLnBrk="0" hangingPunct="1">
              <a:lnSpc>
                <a:spcPct val="110000"/>
              </a:lnSpc>
              <a:spcBef>
                <a:spcPts val="0"/>
              </a:spcBef>
              <a:spcAft>
                <a:spcPts val="0"/>
              </a:spcAft>
              <a:buClr>
                <a:schemeClr val="tx2"/>
              </a:buClr>
              <a:buSzTx/>
              <a:buFont typeface="Wingdings" panose="05000000000000000000" pitchFamily="2" charset="2"/>
              <a:buNone/>
              <a:tabLst/>
              <a:defRPr kumimoji="1" sz="800" b="0" kern="1200" spc="120" baseline="0">
                <a:solidFill>
                  <a:srgbClr val="000000"/>
                </a:solidFill>
                <a:latin typeface="+mn-ea"/>
                <a:ea typeface="+mn-ea"/>
                <a:cs typeface="+mn-cs"/>
              </a:defRPr>
            </a:lvl1pPr>
            <a:lvl2pPr marL="360000" marR="0" indent="-180000" algn="l" defTabSz="1007772" rtl="0" eaLnBrk="1" fontAlgn="auto" latinLnBrk="0" hangingPunct="1">
              <a:lnSpc>
                <a:spcPct val="120000"/>
              </a:lnSpc>
              <a:spcBef>
                <a:spcPts val="0"/>
              </a:spcBef>
              <a:spcAft>
                <a:spcPts val="9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9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出所）電子申請届出システム操作マニュアル（介護施設・事業所向け）</a:t>
            </a:r>
            <a:r>
              <a:rPr lang="en-US" altLang="ja-JP" dirty="0"/>
              <a:t/>
            </a:r>
            <a:br>
              <a:rPr lang="en-US" altLang="ja-JP" dirty="0"/>
            </a:br>
            <a:r>
              <a:rPr lang="ja-JP" altLang="en-US" dirty="0"/>
              <a:t>（</a:t>
            </a:r>
            <a:r>
              <a:rPr lang="en-US" altLang="ja-JP" dirty="0">
                <a:hlinkClick r:id="rId3"/>
              </a:rPr>
              <a:t>https://www.kaigokensaku.mhlw.go.jp/shinsei/pdf/manual_shinsei_1_0.pdf</a:t>
            </a:r>
            <a:r>
              <a:rPr lang="ja-JP" altLang="en-US" dirty="0"/>
              <a:t>　閲覧日：令和</a:t>
            </a:r>
            <a:r>
              <a:rPr lang="en-US" altLang="ja-JP" dirty="0"/>
              <a:t>5</a:t>
            </a:r>
            <a:r>
              <a:rPr lang="ja-JP" altLang="en-US" dirty="0"/>
              <a:t>年</a:t>
            </a:r>
            <a:r>
              <a:rPr lang="en-US" altLang="ja-JP" dirty="0"/>
              <a:t>3</a:t>
            </a:r>
            <a:r>
              <a:rPr lang="ja-JP" altLang="en-US" dirty="0"/>
              <a:t>月</a:t>
            </a:r>
            <a:r>
              <a:rPr lang="en-US" altLang="ja-JP" dirty="0"/>
              <a:t>1</a:t>
            </a:r>
            <a:r>
              <a:rPr lang="ja-JP" altLang="en-US" dirty="0"/>
              <a:t>日</a:t>
            </a:r>
            <a:r>
              <a:rPr lang="ja-JP" altLang="en-US" b="0" i="0" u="none" strike="noStrike" baseline="0" dirty="0">
                <a:solidFill>
                  <a:srgbClr val="000000"/>
                </a:solidFill>
                <a:latin typeface="+mn-lt"/>
              </a:rPr>
              <a:t>、点線</a:t>
            </a:r>
            <a:r>
              <a:rPr lang="ja-JP" altLang="en-US" dirty="0">
                <a:latin typeface="+mn-lt"/>
              </a:rPr>
              <a:t>と吹き出し</a:t>
            </a:r>
            <a:r>
              <a:rPr lang="ja-JP" altLang="en-US" b="0" i="0" u="none" strike="noStrike" baseline="0" dirty="0">
                <a:solidFill>
                  <a:srgbClr val="000000"/>
                </a:solidFill>
                <a:latin typeface="+mn-lt"/>
              </a:rPr>
              <a:t>は</a:t>
            </a:r>
            <a:r>
              <a:rPr lang="en-US" altLang="ja-JP" b="0" i="0" u="none" strike="noStrike" baseline="0" dirty="0">
                <a:solidFill>
                  <a:srgbClr val="000000"/>
                </a:solidFill>
                <a:latin typeface="+mn-lt"/>
              </a:rPr>
              <a:t>MRI</a:t>
            </a:r>
            <a:r>
              <a:rPr lang="ja-JP" altLang="en-US" b="0" i="0" u="none" strike="noStrike" baseline="0" dirty="0">
                <a:solidFill>
                  <a:srgbClr val="000000"/>
                </a:solidFill>
                <a:latin typeface="+mn-lt"/>
              </a:rPr>
              <a:t>追加）</a:t>
            </a:r>
            <a:endParaRPr lang="en-US" altLang="ja-JP" b="0" i="0" u="none" strike="noStrike" baseline="0" dirty="0">
              <a:solidFill>
                <a:srgbClr val="000000"/>
              </a:solidFill>
              <a:latin typeface="+mn-lt"/>
            </a:endParaRPr>
          </a:p>
          <a:p>
            <a:r>
              <a:rPr lang="en-US" altLang="ja-JP" dirty="0">
                <a:latin typeface="+mn-lt"/>
              </a:rPr>
              <a:t>※</a:t>
            </a:r>
            <a:r>
              <a:rPr lang="ja-JP" altLang="en-US" dirty="0">
                <a:latin typeface="+mn-lt"/>
              </a:rPr>
              <a:t>最新情報は上記ホームページをご確認ください。</a:t>
            </a:r>
            <a:endParaRPr lang="en-US" altLang="ja-JP" dirty="0">
              <a:latin typeface="+mn-lt"/>
            </a:endParaRPr>
          </a:p>
        </p:txBody>
      </p:sp>
      <p:sp>
        <p:nvSpPr>
          <p:cNvPr id="10" name="コンテンツ プレースホルダー 9"/>
          <p:cNvSpPr>
            <a:spLocks noGrp="1"/>
          </p:cNvSpPr>
          <p:nvPr>
            <p:ph idx="15"/>
          </p:nvPr>
        </p:nvSpPr>
        <p:spPr>
          <a:xfrm>
            <a:off x="538163" y="1495594"/>
            <a:ext cx="9612001" cy="295466"/>
          </a:xfrm>
        </p:spPr>
        <p:txBody>
          <a:bodyPr/>
          <a:lstStyle/>
          <a:p>
            <a:r>
              <a:rPr lang="ja-JP" altLang="en-US" dirty="0" smtClean="0"/>
              <a:t>入力完了後、②「次へ」をクリックします。</a:t>
            </a:r>
            <a:endParaRPr lang="en-US" altLang="ja-JP" dirty="0" smtClean="0"/>
          </a:p>
        </p:txBody>
      </p:sp>
      <p:pic>
        <p:nvPicPr>
          <p:cNvPr id="3" name="図 2" descr="【素材】02介護事業所向け操作ガイド.pdf - Adobe Acrobat Reader DC (64-bi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2565" y="1791060"/>
            <a:ext cx="8430682" cy="4739944"/>
          </a:xfrm>
          <a:prstGeom prst="rect">
            <a:avLst/>
          </a:prstGeom>
        </p:spPr>
      </p:pic>
      <p:sp>
        <p:nvSpPr>
          <p:cNvPr id="6" name="正方形/長方形 5"/>
          <p:cNvSpPr/>
          <p:nvPr/>
        </p:nvSpPr>
        <p:spPr>
          <a:xfrm>
            <a:off x="5344163" y="3985146"/>
            <a:ext cx="3854428" cy="9007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lnSpc>
                <a:spcPct val="130000"/>
              </a:lnSpc>
              <a:spcAft>
                <a:spcPts val="900"/>
              </a:spcAft>
            </a:pPr>
            <a:endParaRPr kumimoji="1" lang="ja-JP" altLang="en-US" sz="1200" dirty="0" smtClean="0">
              <a:solidFill>
                <a:srgbClr val="000000"/>
              </a:solidFill>
            </a:endParaRPr>
          </a:p>
        </p:txBody>
      </p:sp>
    </p:spTree>
    <p:extLst>
      <p:ext uri="{BB962C8B-B14F-4D97-AF65-F5344CB8AC3E}">
        <p14:creationId xmlns:p14="http://schemas.microsoft.com/office/powerpoint/2010/main" val="355857906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847055"/>
            <a:ext cx="9216000" cy="378180"/>
          </a:xfrm>
        </p:spPr>
        <p:txBody>
          <a:bodyPr>
            <a:noAutofit/>
          </a:bodyPr>
          <a:lstStyle/>
          <a:p>
            <a:r>
              <a:rPr lang="ja-JP" altLang="en-US" dirty="0"/>
              <a:t>加算に関する届出を提出するには</a:t>
            </a:r>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ja-JP" altLang="en-US" dirty="0"/>
              <a:t>２</a:t>
            </a:r>
            <a:r>
              <a:rPr lang="en-US" altLang="ja-JP" dirty="0"/>
              <a:t>.</a:t>
            </a:r>
            <a:r>
              <a:rPr lang="ja-JP" altLang="en-US" dirty="0"/>
              <a:t>５介護給付費算定に係る体制等に関する</a:t>
            </a:r>
            <a:r>
              <a:rPr lang="ja-JP" altLang="en-US" dirty="0" smtClean="0"/>
              <a:t>届出（加算に関する届出）</a:t>
            </a:r>
            <a:endParaRPr lang="en-US" altLang="ja-JP" dirty="0"/>
          </a:p>
        </p:txBody>
      </p:sp>
      <p:sp>
        <p:nvSpPr>
          <p:cNvPr id="10" name="コンテンツ プレースホルダー 9"/>
          <p:cNvSpPr>
            <a:spLocks noGrp="1"/>
          </p:cNvSpPr>
          <p:nvPr>
            <p:ph idx="15"/>
          </p:nvPr>
        </p:nvSpPr>
        <p:spPr>
          <a:xfrm>
            <a:off x="678963" y="1494711"/>
            <a:ext cx="9612001" cy="590931"/>
          </a:xfrm>
        </p:spPr>
        <p:txBody>
          <a:bodyPr/>
          <a:lstStyle/>
          <a:p>
            <a:r>
              <a:rPr lang="ja-JP" altLang="en-US" dirty="0" smtClean="0"/>
              <a:t>①別紙「添付書類一式」を確認しながら、必要なファイルを全てアップロードしたら、②「次へ」をクリックします。</a:t>
            </a:r>
            <a:endParaRPr lang="en-US" altLang="ja-JP" dirty="0" smtClean="0"/>
          </a:p>
        </p:txBody>
      </p:sp>
      <p:pic>
        <p:nvPicPr>
          <p:cNvPr id="205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3"/>
          <a:stretch/>
        </p:blipFill>
        <p:spPr bwMode="auto">
          <a:xfrm>
            <a:off x="300208" y="2326671"/>
            <a:ext cx="6596934" cy="4311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正方形/長方形 5"/>
          <p:cNvSpPr/>
          <p:nvPr/>
        </p:nvSpPr>
        <p:spPr>
          <a:xfrm>
            <a:off x="665316" y="2398384"/>
            <a:ext cx="5905038" cy="160041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lnSpc>
                <a:spcPct val="130000"/>
              </a:lnSpc>
              <a:spcAft>
                <a:spcPts val="900"/>
              </a:spcAft>
            </a:pPr>
            <a:endParaRPr kumimoji="1" lang="ja-JP" altLang="en-US" sz="1200" dirty="0" smtClean="0">
              <a:solidFill>
                <a:srgbClr val="000000"/>
              </a:solidFill>
            </a:endParaRPr>
          </a:p>
        </p:txBody>
      </p:sp>
      <p:sp>
        <p:nvSpPr>
          <p:cNvPr id="9" name="テキスト ボックス 8"/>
          <p:cNvSpPr txBox="1"/>
          <p:nvPr/>
        </p:nvSpPr>
        <p:spPr>
          <a:xfrm>
            <a:off x="440288" y="2398383"/>
            <a:ext cx="450055" cy="280077"/>
          </a:xfrm>
          <a:prstGeom prst="rect">
            <a:avLst/>
          </a:prstGeom>
          <a:noFill/>
        </p:spPr>
        <p:txBody>
          <a:bodyPr wrap="square" lIns="0" tIns="0" rIns="0" bIns="0" rtlCol="0">
            <a:spAutoFit/>
          </a:bodyPr>
          <a:lstStyle/>
          <a:p>
            <a:pPr algn="l" defTabSz="1007772" fontAlgn="ctr">
              <a:lnSpc>
                <a:spcPct val="130000"/>
              </a:lnSpc>
              <a:spcAft>
                <a:spcPts val="900"/>
              </a:spcAft>
              <a:buClr>
                <a:srgbClr val="000000"/>
              </a:buClr>
            </a:pPr>
            <a:r>
              <a:rPr kumimoji="1" lang="ja-JP" altLang="en-US" sz="1400" dirty="0">
                <a:solidFill>
                  <a:srgbClr val="FF0000"/>
                </a:solidFill>
              </a:rPr>
              <a:t>①</a:t>
            </a:r>
            <a:endParaRPr kumimoji="1" lang="ja-JP" altLang="en-US" sz="1400" dirty="0" smtClean="0">
              <a:solidFill>
                <a:srgbClr val="FF0000"/>
              </a:solidFill>
            </a:endParaRPr>
          </a:p>
        </p:txBody>
      </p:sp>
      <p:sp>
        <p:nvSpPr>
          <p:cNvPr id="14" name="テキスト ボックス 13"/>
          <p:cNvSpPr txBox="1"/>
          <p:nvPr/>
        </p:nvSpPr>
        <p:spPr>
          <a:xfrm>
            <a:off x="2936339" y="5693068"/>
            <a:ext cx="450055" cy="280077"/>
          </a:xfrm>
          <a:prstGeom prst="rect">
            <a:avLst/>
          </a:prstGeom>
          <a:noFill/>
        </p:spPr>
        <p:txBody>
          <a:bodyPr wrap="square" lIns="0" tIns="0" rIns="0" bIns="0" rtlCol="0">
            <a:spAutoFit/>
          </a:bodyPr>
          <a:lstStyle/>
          <a:p>
            <a:pPr algn="l" defTabSz="1007772" fontAlgn="ctr">
              <a:lnSpc>
                <a:spcPct val="130000"/>
              </a:lnSpc>
              <a:spcAft>
                <a:spcPts val="900"/>
              </a:spcAft>
              <a:buClr>
                <a:srgbClr val="000000"/>
              </a:buClr>
            </a:pPr>
            <a:r>
              <a:rPr kumimoji="1" lang="ja-JP" altLang="en-US" sz="1400" dirty="0">
                <a:solidFill>
                  <a:srgbClr val="FF0000"/>
                </a:solidFill>
              </a:rPr>
              <a:t>②</a:t>
            </a:r>
            <a:endParaRPr kumimoji="1" lang="ja-JP" altLang="en-US" sz="1400" dirty="0" smtClean="0">
              <a:solidFill>
                <a:srgbClr val="FF0000"/>
              </a:solidFill>
            </a:endParaRPr>
          </a:p>
        </p:txBody>
      </p:sp>
      <p:sp>
        <p:nvSpPr>
          <p:cNvPr id="12" name="正方形/長方形 11"/>
          <p:cNvSpPr/>
          <p:nvPr/>
        </p:nvSpPr>
        <p:spPr>
          <a:xfrm>
            <a:off x="3139692" y="5757352"/>
            <a:ext cx="917966" cy="431587"/>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lnSpc>
                <a:spcPct val="130000"/>
              </a:lnSpc>
              <a:spcAft>
                <a:spcPts val="900"/>
              </a:spcAft>
            </a:pPr>
            <a:endParaRPr kumimoji="1" lang="ja-JP" altLang="en-US" sz="1200" dirty="0" smtClean="0">
              <a:solidFill>
                <a:srgbClr val="000000"/>
              </a:solidFill>
            </a:endParaRPr>
          </a:p>
        </p:txBody>
      </p:sp>
      <p:sp>
        <p:nvSpPr>
          <p:cNvPr id="16" name="正方形/長方形 15"/>
          <p:cNvSpPr/>
          <p:nvPr/>
        </p:nvSpPr>
        <p:spPr>
          <a:xfrm>
            <a:off x="440288" y="6665041"/>
            <a:ext cx="5588757" cy="584775"/>
          </a:xfrm>
          <a:prstGeom prst="rect">
            <a:avLst/>
          </a:prstGeom>
        </p:spPr>
        <p:txBody>
          <a:bodyPr wrap="square">
            <a:spAutoFit/>
          </a:bodyPr>
          <a:lstStyle/>
          <a:p>
            <a:r>
              <a:rPr lang="ja-JP" altLang="en-US" sz="800" dirty="0" smtClean="0"/>
              <a:t>出所）別添２</a:t>
            </a:r>
            <a:r>
              <a:rPr lang="en-US" altLang="ja-JP" sz="800" dirty="0" smtClean="0"/>
              <a:t>_1</a:t>
            </a:r>
            <a:r>
              <a:rPr lang="ja-JP" altLang="en-US" sz="800" dirty="0" smtClean="0"/>
              <a:t>　本システムの画面イメージ（事業者側</a:t>
            </a:r>
            <a:r>
              <a:rPr lang="en-US" altLang="ja-JP" sz="800" dirty="0" smtClean="0"/>
              <a:t/>
            </a:r>
            <a:br>
              <a:rPr lang="en-US" altLang="ja-JP" sz="800" dirty="0" smtClean="0"/>
            </a:br>
            <a:r>
              <a:rPr lang="ja-JP" altLang="en-US" sz="800" dirty="0" smtClean="0"/>
              <a:t>（</a:t>
            </a:r>
            <a:r>
              <a:rPr lang="en-US" altLang="ja-JP" sz="800" dirty="0">
                <a:hlinkClick r:id="rId4"/>
              </a:rPr>
              <a:t>https://</a:t>
            </a:r>
            <a:r>
              <a:rPr lang="en-US" altLang="ja-JP" sz="800" dirty="0" smtClean="0">
                <a:hlinkClick r:id="rId4"/>
              </a:rPr>
              <a:t>www.mhlw.go.jp/content/12300000/000908038.pdf</a:t>
            </a:r>
            <a:r>
              <a:rPr lang="ja-JP" altLang="en-US" sz="800" dirty="0" smtClean="0"/>
              <a:t>）</a:t>
            </a:r>
            <a:r>
              <a:rPr lang="ja-JP" altLang="en-US" sz="800" dirty="0"/>
              <a:t>　閲覧日：令和</a:t>
            </a:r>
            <a:r>
              <a:rPr lang="en-US" altLang="ja-JP" sz="800" dirty="0"/>
              <a:t>5</a:t>
            </a:r>
            <a:r>
              <a:rPr lang="ja-JP" altLang="en-US" sz="800" dirty="0"/>
              <a:t>年</a:t>
            </a:r>
            <a:r>
              <a:rPr lang="en-US" altLang="ja-JP" sz="800" dirty="0"/>
              <a:t>3</a:t>
            </a:r>
            <a:r>
              <a:rPr lang="ja-JP" altLang="en-US" sz="800" dirty="0"/>
              <a:t>月</a:t>
            </a:r>
            <a:r>
              <a:rPr lang="en-US" altLang="ja-JP" sz="800" dirty="0"/>
              <a:t>1</a:t>
            </a:r>
            <a:r>
              <a:rPr lang="ja-JP" altLang="en-US" sz="800" dirty="0"/>
              <a:t>日</a:t>
            </a:r>
            <a:r>
              <a:rPr lang="ja-JP" altLang="en-US" sz="800" dirty="0">
                <a:solidFill>
                  <a:srgbClr val="000000"/>
                </a:solidFill>
              </a:rPr>
              <a:t>、点線</a:t>
            </a:r>
            <a:r>
              <a:rPr lang="ja-JP" altLang="en-US" sz="800" dirty="0"/>
              <a:t>と吹き出し</a:t>
            </a:r>
            <a:r>
              <a:rPr lang="ja-JP" altLang="en-US" sz="800" dirty="0">
                <a:solidFill>
                  <a:srgbClr val="000000"/>
                </a:solidFill>
              </a:rPr>
              <a:t>は</a:t>
            </a:r>
            <a:r>
              <a:rPr lang="en-US" altLang="ja-JP" sz="800" dirty="0">
                <a:solidFill>
                  <a:srgbClr val="000000"/>
                </a:solidFill>
              </a:rPr>
              <a:t>MRI</a:t>
            </a:r>
            <a:r>
              <a:rPr lang="ja-JP" altLang="en-US" sz="800" dirty="0">
                <a:solidFill>
                  <a:srgbClr val="000000"/>
                </a:solidFill>
              </a:rPr>
              <a:t>追加）</a:t>
            </a:r>
            <a:endParaRPr lang="en-US" altLang="ja-JP" sz="800" dirty="0">
              <a:solidFill>
                <a:srgbClr val="000000"/>
              </a:solidFill>
            </a:endParaRPr>
          </a:p>
          <a:p>
            <a:r>
              <a:rPr lang="en-US" altLang="ja-JP" sz="800" dirty="0"/>
              <a:t>※</a:t>
            </a:r>
            <a:r>
              <a:rPr lang="ja-JP" altLang="en-US" sz="800" dirty="0"/>
              <a:t>最新情報は上記ホームページをご確認ください。</a:t>
            </a:r>
            <a:endParaRPr lang="en-US" altLang="ja-JP" sz="800" dirty="0"/>
          </a:p>
        </p:txBody>
      </p:sp>
      <p:sp>
        <p:nvSpPr>
          <p:cNvPr id="2" name="テキスト ボックス 1"/>
          <p:cNvSpPr txBox="1"/>
          <p:nvPr/>
        </p:nvSpPr>
        <p:spPr>
          <a:xfrm>
            <a:off x="6701051" y="2367639"/>
            <a:ext cx="3889611" cy="2337563"/>
          </a:xfrm>
          <a:prstGeom prst="rect">
            <a:avLst/>
          </a:prstGeom>
          <a:noFill/>
        </p:spPr>
        <p:txBody>
          <a:bodyPr wrap="square" lIns="0" tIns="0" rIns="0" bIns="0" rtlCol="0">
            <a:spAutoFit/>
          </a:bodyPr>
          <a:lstStyle/>
          <a:p>
            <a:pPr algn="l" defTabSz="1007772" fontAlgn="ctr">
              <a:lnSpc>
                <a:spcPct val="130000"/>
              </a:lnSpc>
              <a:spcAft>
                <a:spcPts val="900"/>
              </a:spcAft>
              <a:buClr>
                <a:srgbClr val="000000"/>
              </a:buClr>
            </a:pPr>
            <a:r>
              <a:rPr kumimoji="1" lang="en-US" altLang="ja-JP" sz="1600" b="1" dirty="0" smtClean="0">
                <a:solidFill>
                  <a:schemeClr val="accent6"/>
                </a:solidFill>
              </a:rPr>
              <a:t>【</a:t>
            </a:r>
            <a:r>
              <a:rPr kumimoji="1" lang="ja-JP" altLang="en-US" sz="1600" b="1" dirty="0" smtClean="0">
                <a:solidFill>
                  <a:schemeClr val="accent6"/>
                </a:solidFill>
              </a:rPr>
              <a:t>必須添付書類</a:t>
            </a:r>
            <a:r>
              <a:rPr kumimoji="1" lang="en-US" altLang="ja-JP" sz="1600" b="1" dirty="0" smtClean="0">
                <a:solidFill>
                  <a:schemeClr val="accent6"/>
                </a:solidFill>
              </a:rPr>
              <a:t>】</a:t>
            </a:r>
          </a:p>
          <a:p>
            <a:pPr algn="l" defTabSz="1007772" fontAlgn="ctr">
              <a:lnSpc>
                <a:spcPct val="130000"/>
              </a:lnSpc>
              <a:spcAft>
                <a:spcPts val="900"/>
              </a:spcAft>
              <a:buClr>
                <a:srgbClr val="000000"/>
              </a:buClr>
            </a:pPr>
            <a:r>
              <a:rPr kumimoji="1" lang="ja-JP" altLang="en-US" sz="1600" b="1" dirty="0" smtClean="0"/>
              <a:t>・</a:t>
            </a:r>
            <a:r>
              <a:rPr kumimoji="1" lang="ja-JP" altLang="en-US" sz="1600" dirty="0" smtClean="0"/>
              <a:t>介護給付費算定に係る体制等状況一覧表</a:t>
            </a:r>
            <a:endParaRPr kumimoji="1" lang="en-US" altLang="ja-JP" sz="1600" dirty="0" smtClean="0"/>
          </a:p>
          <a:p>
            <a:pPr algn="l" defTabSz="1007772" fontAlgn="ctr">
              <a:lnSpc>
                <a:spcPct val="130000"/>
              </a:lnSpc>
              <a:spcAft>
                <a:spcPts val="900"/>
              </a:spcAft>
              <a:buClr>
                <a:srgbClr val="000000"/>
              </a:buClr>
            </a:pPr>
            <a:r>
              <a:rPr kumimoji="1" lang="en-US" altLang="ja-JP" sz="1600" b="1" dirty="0" smtClean="0">
                <a:solidFill>
                  <a:schemeClr val="accent6"/>
                </a:solidFill>
              </a:rPr>
              <a:t>【</a:t>
            </a:r>
            <a:r>
              <a:rPr kumimoji="1" lang="ja-JP" altLang="en-US" sz="1600" b="1" dirty="0" smtClean="0">
                <a:solidFill>
                  <a:schemeClr val="accent6"/>
                </a:solidFill>
              </a:rPr>
              <a:t>その他添付書類</a:t>
            </a:r>
            <a:r>
              <a:rPr kumimoji="1" lang="en-US" altLang="ja-JP" sz="1600" b="1" dirty="0" smtClean="0">
                <a:solidFill>
                  <a:schemeClr val="accent6"/>
                </a:solidFill>
              </a:rPr>
              <a:t>】</a:t>
            </a:r>
          </a:p>
          <a:p>
            <a:pPr algn="l" defTabSz="1007772" fontAlgn="ctr">
              <a:lnSpc>
                <a:spcPct val="130000"/>
              </a:lnSpc>
              <a:spcAft>
                <a:spcPts val="900"/>
              </a:spcAft>
              <a:buClr>
                <a:srgbClr val="000000"/>
              </a:buClr>
            </a:pPr>
            <a:r>
              <a:rPr kumimoji="1" lang="ja-JP" altLang="en-US" sz="1600" dirty="0" smtClean="0"/>
              <a:t>・別紙「添付書類一式」に記載の必要書類</a:t>
            </a:r>
            <a:endParaRPr kumimoji="1" lang="en-US" altLang="ja-JP" sz="1600" dirty="0" smtClean="0"/>
          </a:p>
          <a:p>
            <a:pPr algn="l" defTabSz="1007772" fontAlgn="ctr">
              <a:lnSpc>
                <a:spcPct val="130000"/>
              </a:lnSpc>
              <a:spcAft>
                <a:spcPts val="900"/>
              </a:spcAft>
              <a:buClr>
                <a:srgbClr val="000000"/>
              </a:buClr>
            </a:pPr>
            <a:endParaRPr kumimoji="1" lang="en-US" altLang="ja-JP" sz="1200" dirty="0">
              <a:solidFill>
                <a:srgbClr val="000000"/>
              </a:solidFill>
            </a:endParaRPr>
          </a:p>
          <a:p>
            <a:pPr algn="l" defTabSz="1007772" fontAlgn="ctr">
              <a:lnSpc>
                <a:spcPct val="130000"/>
              </a:lnSpc>
              <a:spcAft>
                <a:spcPts val="900"/>
              </a:spcAft>
              <a:buClr>
                <a:srgbClr val="000000"/>
              </a:buClr>
            </a:pPr>
            <a:endParaRPr kumimoji="1" lang="ja-JP" altLang="en-US" sz="1200" dirty="0" smtClean="0">
              <a:solidFill>
                <a:srgbClr val="000000"/>
              </a:solidFill>
            </a:endParaRPr>
          </a:p>
        </p:txBody>
      </p:sp>
      <p:sp>
        <p:nvSpPr>
          <p:cNvPr id="3" name="テキスト ボックス 2"/>
          <p:cNvSpPr txBox="1"/>
          <p:nvPr/>
        </p:nvSpPr>
        <p:spPr>
          <a:xfrm>
            <a:off x="1068739" y="3693139"/>
            <a:ext cx="2988919" cy="280077"/>
          </a:xfrm>
          <a:prstGeom prst="rect">
            <a:avLst/>
          </a:prstGeom>
          <a:solidFill>
            <a:srgbClr val="FFFF99"/>
          </a:solidFill>
        </p:spPr>
        <p:txBody>
          <a:bodyPr wrap="square" lIns="0" tIns="0" rIns="0" bIns="0" rtlCol="0">
            <a:spAutoFit/>
          </a:bodyPr>
          <a:lstStyle/>
          <a:p>
            <a:pPr algn="l" defTabSz="1007772" fontAlgn="ctr">
              <a:lnSpc>
                <a:spcPct val="130000"/>
              </a:lnSpc>
              <a:spcAft>
                <a:spcPts val="900"/>
              </a:spcAft>
              <a:buClr>
                <a:srgbClr val="000000"/>
              </a:buClr>
            </a:pPr>
            <a:r>
              <a:rPr kumimoji="1" lang="ja-JP" altLang="en-US" sz="1400" b="1" dirty="0" smtClean="0">
                <a:solidFill>
                  <a:schemeClr val="accent6"/>
                </a:solidFill>
              </a:rPr>
              <a:t>←行を増やすには、＋追加を押します。</a:t>
            </a:r>
          </a:p>
        </p:txBody>
      </p:sp>
    </p:spTree>
    <p:extLst>
      <p:ext uri="{BB962C8B-B14F-4D97-AF65-F5344CB8AC3E}">
        <p14:creationId xmlns:p14="http://schemas.microsoft.com/office/powerpoint/2010/main" val="16190771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847055"/>
            <a:ext cx="9216000" cy="378180"/>
          </a:xfrm>
        </p:spPr>
        <p:txBody>
          <a:bodyPr>
            <a:noAutofit/>
          </a:bodyPr>
          <a:lstStyle/>
          <a:p>
            <a:r>
              <a:rPr lang="en-US" altLang="ja-JP" sz="1800" dirty="0" smtClean="0"/>
              <a:t>【</a:t>
            </a:r>
            <a:r>
              <a:rPr lang="ja-JP" altLang="en-US" sz="1800" dirty="0" smtClean="0"/>
              <a:t>参考</a:t>
            </a:r>
            <a:r>
              <a:rPr lang="en-US" altLang="ja-JP" sz="1800" dirty="0" smtClean="0"/>
              <a:t>】</a:t>
            </a:r>
            <a:r>
              <a:rPr lang="ja-JP" altLang="en-US" sz="1800" dirty="0"/>
              <a:t>介護給付費算定に係る体制等状況</a:t>
            </a:r>
            <a:r>
              <a:rPr lang="ja-JP" altLang="en-US" sz="1800" dirty="0" smtClean="0"/>
              <a:t>一覧表及び別紙「添付書類一覧」</a:t>
            </a:r>
            <a:endParaRPr lang="ja-JP" altLang="en-US" sz="1800" dirty="0"/>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a:xfrm>
            <a:off x="545116" y="360696"/>
            <a:ext cx="9216000" cy="216000"/>
          </a:xfrm>
        </p:spPr>
        <p:txBody>
          <a:bodyPr>
            <a:noAutofit/>
          </a:bodyPr>
          <a:lstStyle/>
          <a:p>
            <a:r>
              <a:rPr lang="ja-JP" altLang="en-US" dirty="0"/>
              <a:t>２</a:t>
            </a:r>
            <a:r>
              <a:rPr lang="en-US" altLang="ja-JP" dirty="0"/>
              <a:t>.</a:t>
            </a:r>
            <a:r>
              <a:rPr lang="ja-JP" altLang="en-US" dirty="0"/>
              <a:t>５介護給付費算定に係る体制等に関する</a:t>
            </a:r>
            <a:r>
              <a:rPr lang="ja-JP" altLang="en-US" dirty="0" smtClean="0"/>
              <a:t>届出（加算に関する届出）</a:t>
            </a:r>
            <a:endParaRPr lang="en-US" altLang="ja-JP" dirty="0"/>
          </a:p>
        </p:txBody>
      </p:sp>
      <p:sp>
        <p:nvSpPr>
          <p:cNvPr id="13" name="コンテンツ プレースホルダー 12"/>
          <p:cNvSpPr>
            <a:spLocks noGrp="1"/>
          </p:cNvSpPr>
          <p:nvPr>
            <p:ph idx="15"/>
          </p:nvPr>
        </p:nvSpPr>
        <p:spPr>
          <a:xfrm>
            <a:off x="398559" y="1539895"/>
            <a:ext cx="10029825" cy="1258806"/>
          </a:xfrm>
        </p:spPr>
        <p:txBody>
          <a:bodyPr/>
          <a:lstStyle/>
          <a:p>
            <a:r>
              <a:rPr lang="ja-JP" altLang="en-US" dirty="0" smtClean="0"/>
              <a:t>介護</a:t>
            </a:r>
            <a:r>
              <a:rPr lang="ja-JP" altLang="en-US" dirty="0"/>
              <a:t>給付費算定に係る</a:t>
            </a:r>
            <a:r>
              <a:rPr lang="ja-JP" altLang="en-US" dirty="0" smtClean="0"/>
              <a:t>体制等状況一覧表及び別紙「添付</a:t>
            </a:r>
            <a:r>
              <a:rPr lang="ja-JP" altLang="en-US" dirty="0"/>
              <a:t>書類一式</a:t>
            </a:r>
            <a:r>
              <a:rPr lang="ja-JP" altLang="en-US" dirty="0" smtClean="0"/>
              <a:t>」は浜松市</a:t>
            </a:r>
            <a:r>
              <a:rPr lang="en-US" altLang="ja-JP" dirty="0" smtClean="0"/>
              <a:t>HP</a:t>
            </a:r>
            <a:r>
              <a:rPr lang="ja-JP" altLang="en-US" dirty="0" smtClean="0"/>
              <a:t>の下記リンク先からダウンロードしてください。「</a:t>
            </a:r>
            <a:r>
              <a:rPr lang="en-US" altLang="ja-JP" u="sng" dirty="0" smtClean="0">
                <a:solidFill>
                  <a:schemeClr val="accent1"/>
                </a:solidFill>
              </a:rPr>
              <a:t>https</a:t>
            </a:r>
            <a:r>
              <a:rPr lang="en-US" altLang="ja-JP" u="sng" dirty="0">
                <a:solidFill>
                  <a:schemeClr val="accent1"/>
                </a:solidFill>
              </a:rPr>
              <a:t>://www.city.hamamatsu.shizuoka.jp/kaigo/welfare/caresp/kasan.html</a:t>
            </a:r>
            <a:r>
              <a:rPr lang="en-US" altLang="ja-JP" dirty="0">
                <a:solidFill>
                  <a:schemeClr val="accent1"/>
                </a:solidFill>
              </a:rPr>
              <a:t> </a:t>
            </a:r>
            <a:r>
              <a:rPr lang="ja-JP" altLang="en-US" dirty="0" smtClean="0"/>
              <a:t>」</a:t>
            </a:r>
            <a:endParaRPr lang="en-US" altLang="ja-JP" dirty="0"/>
          </a:p>
          <a:p>
            <a:r>
              <a:rPr lang="en-US" altLang="ja-JP" dirty="0" smtClean="0"/>
              <a:t>※</a:t>
            </a:r>
            <a:r>
              <a:rPr lang="ja-JP" altLang="en-US" dirty="0"/>
              <a:t>表示されて</a:t>
            </a:r>
            <a:r>
              <a:rPr lang="ja-JP" altLang="en-US" dirty="0" smtClean="0"/>
              <a:t>いる画像は令和６年１月時点のものです。</a:t>
            </a:r>
            <a:r>
              <a:rPr lang="ja-JP" altLang="en-US" dirty="0"/>
              <a:t>必ず</a:t>
            </a:r>
            <a:r>
              <a:rPr lang="en-US" altLang="ja-JP" dirty="0" smtClean="0"/>
              <a:t>HP</a:t>
            </a:r>
            <a:r>
              <a:rPr lang="ja-JP" altLang="en-US" dirty="0" smtClean="0"/>
              <a:t>で最新版を確認してください。</a:t>
            </a:r>
            <a:endParaRPr lang="ja-JP" altLang="en-US" dirty="0"/>
          </a:p>
        </p:txBody>
      </p:sp>
      <p:pic>
        <p:nvPicPr>
          <p:cNvPr id="307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416426" y="3727361"/>
            <a:ext cx="5268037" cy="2842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59323" y="3727361"/>
            <a:ext cx="5157105" cy="2920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914399" y="3419584"/>
            <a:ext cx="3452883" cy="280077"/>
          </a:xfrm>
          <a:prstGeom prst="rect">
            <a:avLst/>
          </a:prstGeom>
          <a:noFill/>
          <a:ln>
            <a:solidFill>
              <a:schemeClr val="accent1"/>
            </a:solidFill>
          </a:ln>
        </p:spPr>
        <p:txBody>
          <a:bodyPr wrap="square" lIns="0" tIns="0" rIns="0" bIns="0" rtlCol="0">
            <a:spAutoFit/>
          </a:bodyPr>
          <a:lstStyle/>
          <a:p>
            <a:pPr algn="ctr" defTabSz="1007772" fontAlgn="ctr">
              <a:lnSpc>
                <a:spcPct val="130000"/>
              </a:lnSpc>
              <a:spcAft>
                <a:spcPts val="900"/>
              </a:spcAft>
              <a:buClr>
                <a:srgbClr val="000000"/>
              </a:buClr>
            </a:pPr>
            <a:r>
              <a:rPr lang="ja-JP" altLang="en-US" sz="1400" dirty="0"/>
              <a:t>介護給付費算定に係る体制等</a:t>
            </a:r>
            <a:r>
              <a:rPr lang="ja-JP" altLang="en-US" sz="1400" dirty="0" smtClean="0"/>
              <a:t>状況一覧表</a:t>
            </a:r>
            <a:endParaRPr kumimoji="1" lang="ja-JP" altLang="en-US" sz="1400" dirty="0" smtClean="0">
              <a:solidFill>
                <a:srgbClr val="000000"/>
              </a:solidFill>
            </a:endParaRPr>
          </a:p>
        </p:txBody>
      </p:sp>
      <p:sp>
        <p:nvSpPr>
          <p:cNvPr id="3" name="正方形/長方形 2"/>
          <p:cNvSpPr/>
          <p:nvPr/>
        </p:nvSpPr>
        <p:spPr>
          <a:xfrm>
            <a:off x="7150198" y="3419584"/>
            <a:ext cx="1800493" cy="307777"/>
          </a:xfrm>
          <a:prstGeom prst="rect">
            <a:avLst/>
          </a:prstGeom>
          <a:ln>
            <a:solidFill>
              <a:schemeClr val="accent1"/>
            </a:solidFill>
          </a:ln>
        </p:spPr>
        <p:txBody>
          <a:bodyPr wrap="none">
            <a:spAutoFit/>
          </a:bodyPr>
          <a:lstStyle/>
          <a:p>
            <a:pPr algn="ctr"/>
            <a:r>
              <a:rPr lang="ja-JP" altLang="en-US" sz="1400" dirty="0"/>
              <a:t>別紙</a:t>
            </a:r>
            <a:r>
              <a:rPr lang="ja-JP" altLang="en-US" sz="1400" dirty="0" smtClean="0"/>
              <a:t>「添付</a:t>
            </a:r>
            <a:r>
              <a:rPr lang="ja-JP" altLang="en-US" sz="1400" dirty="0"/>
              <a:t>書類一覧」</a:t>
            </a:r>
          </a:p>
        </p:txBody>
      </p:sp>
    </p:spTree>
    <p:extLst>
      <p:ext uri="{BB962C8B-B14F-4D97-AF65-F5344CB8AC3E}">
        <p14:creationId xmlns:p14="http://schemas.microsoft.com/office/powerpoint/2010/main" val="375899596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38163" y="847055"/>
            <a:ext cx="9217837" cy="378180"/>
          </a:xfrm>
        </p:spPr>
        <p:txBody>
          <a:bodyPr>
            <a:noAutofit/>
          </a:bodyPr>
          <a:lstStyle/>
          <a:p>
            <a:r>
              <a:rPr lang="ja-JP" altLang="en-US" dirty="0"/>
              <a:t>加算に関する届出を提出するには</a:t>
            </a:r>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ja-JP" altLang="en-US" dirty="0"/>
              <a:t>２</a:t>
            </a:r>
            <a:r>
              <a:rPr lang="en-US" altLang="ja-JP" dirty="0"/>
              <a:t>.</a:t>
            </a:r>
            <a:r>
              <a:rPr lang="ja-JP" altLang="en-US" dirty="0"/>
              <a:t>５介護給付費算定に係る体制等に関する</a:t>
            </a:r>
            <a:r>
              <a:rPr lang="ja-JP" altLang="en-US" dirty="0" smtClean="0"/>
              <a:t>届出（加算に関する届出）</a:t>
            </a:r>
            <a:endParaRPr lang="en-US" altLang="ja-JP" dirty="0"/>
          </a:p>
        </p:txBody>
      </p:sp>
      <p:sp>
        <p:nvSpPr>
          <p:cNvPr id="2" name="テキスト プレースホルダー 1">
            <a:extLst>
              <a:ext uri="{FF2B5EF4-FFF2-40B4-BE49-F238E27FC236}">
                <a16:creationId xmlns:a16="http://schemas.microsoft.com/office/drawing/2014/main" id="{62C01794-5E7F-3070-5EA4-530D9739F8C3}"/>
              </a:ext>
            </a:extLst>
          </p:cNvPr>
          <p:cNvSpPr txBox="1">
            <a:spLocks/>
          </p:cNvSpPr>
          <p:nvPr/>
        </p:nvSpPr>
        <p:spPr>
          <a:xfrm>
            <a:off x="538163" y="6808271"/>
            <a:ext cx="9612000" cy="406265"/>
          </a:xfrm>
          <a:prstGeom prst="rect">
            <a:avLst/>
          </a:prstGeom>
        </p:spPr>
        <p:txBody>
          <a:bodyPr vert="horz" wrap="square" lIns="0" tIns="0" rIns="0" bIns="0" rtlCol="0" anchor="b" anchorCtr="0">
            <a:spAutoFit/>
          </a:bodyPr>
          <a:lstStyle>
            <a:lvl1pPr marL="252000" marR="0" indent="-252000" algn="l" defTabSz="1007772" rtl="0" eaLnBrk="1" fontAlgn="ctr" latinLnBrk="0" hangingPunct="1">
              <a:lnSpc>
                <a:spcPct val="110000"/>
              </a:lnSpc>
              <a:spcBef>
                <a:spcPts val="0"/>
              </a:spcBef>
              <a:spcAft>
                <a:spcPts val="0"/>
              </a:spcAft>
              <a:buClr>
                <a:schemeClr val="tx2"/>
              </a:buClr>
              <a:buSzTx/>
              <a:buFont typeface="Wingdings" panose="05000000000000000000" pitchFamily="2" charset="2"/>
              <a:buNone/>
              <a:tabLst/>
              <a:defRPr kumimoji="1" sz="800" b="0" kern="1200" spc="120" baseline="0">
                <a:solidFill>
                  <a:srgbClr val="000000"/>
                </a:solidFill>
                <a:latin typeface="+mn-ea"/>
                <a:ea typeface="+mn-ea"/>
                <a:cs typeface="+mn-cs"/>
              </a:defRPr>
            </a:lvl1pPr>
            <a:lvl2pPr marL="360000" marR="0" indent="-180000" algn="l" defTabSz="1007772" rtl="0" eaLnBrk="1" fontAlgn="auto" latinLnBrk="0" hangingPunct="1">
              <a:lnSpc>
                <a:spcPct val="120000"/>
              </a:lnSpc>
              <a:spcBef>
                <a:spcPts val="0"/>
              </a:spcBef>
              <a:spcAft>
                <a:spcPts val="9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9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出所）電子申請届出システム操作マニュアル（介護施設・事業所向け）</a:t>
            </a:r>
            <a:r>
              <a:rPr lang="en-US" altLang="ja-JP" dirty="0"/>
              <a:t/>
            </a:r>
            <a:br>
              <a:rPr lang="en-US" altLang="ja-JP" dirty="0"/>
            </a:br>
            <a:r>
              <a:rPr lang="ja-JP" altLang="en-US" dirty="0"/>
              <a:t>（</a:t>
            </a:r>
            <a:r>
              <a:rPr lang="en-US" altLang="ja-JP" dirty="0">
                <a:hlinkClick r:id="rId3"/>
              </a:rPr>
              <a:t>https://www.kaigokensaku.mhlw.go.jp/shinsei/pdf/manual_shinsei_1_0.pdf</a:t>
            </a:r>
            <a:r>
              <a:rPr lang="ja-JP" altLang="en-US" dirty="0"/>
              <a:t>　閲覧日：令和</a:t>
            </a:r>
            <a:r>
              <a:rPr lang="en-US" altLang="ja-JP" dirty="0"/>
              <a:t>5</a:t>
            </a:r>
            <a:r>
              <a:rPr lang="ja-JP" altLang="en-US" dirty="0"/>
              <a:t>年</a:t>
            </a:r>
            <a:r>
              <a:rPr lang="en-US" altLang="ja-JP" dirty="0"/>
              <a:t>3</a:t>
            </a:r>
            <a:r>
              <a:rPr lang="ja-JP" altLang="en-US" dirty="0"/>
              <a:t>月</a:t>
            </a:r>
            <a:r>
              <a:rPr lang="en-US" altLang="ja-JP" dirty="0"/>
              <a:t>1</a:t>
            </a:r>
            <a:r>
              <a:rPr lang="ja-JP" altLang="en-US" dirty="0"/>
              <a:t>日</a:t>
            </a:r>
            <a:r>
              <a:rPr lang="ja-JP" altLang="en-US" b="0" i="0" u="none" strike="noStrike" baseline="0" dirty="0">
                <a:solidFill>
                  <a:srgbClr val="000000"/>
                </a:solidFill>
                <a:latin typeface="+mn-lt"/>
              </a:rPr>
              <a:t>、点線</a:t>
            </a:r>
            <a:r>
              <a:rPr lang="ja-JP" altLang="en-US" dirty="0">
                <a:latin typeface="+mn-lt"/>
              </a:rPr>
              <a:t>と吹き出し</a:t>
            </a:r>
            <a:r>
              <a:rPr lang="ja-JP" altLang="en-US" b="0" i="0" u="none" strike="noStrike" baseline="0" dirty="0">
                <a:solidFill>
                  <a:srgbClr val="000000"/>
                </a:solidFill>
                <a:latin typeface="+mn-lt"/>
              </a:rPr>
              <a:t>は</a:t>
            </a:r>
            <a:r>
              <a:rPr lang="en-US" altLang="ja-JP" b="0" i="0" u="none" strike="noStrike" baseline="0" dirty="0">
                <a:solidFill>
                  <a:srgbClr val="000000"/>
                </a:solidFill>
                <a:latin typeface="+mn-lt"/>
              </a:rPr>
              <a:t>MRI</a:t>
            </a:r>
            <a:r>
              <a:rPr lang="ja-JP" altLang="en-US" b="0" i="0" u="none" strike="noStrike" baseline="0" dirty="0">
                <a:solidFill>
                  <a:srgbClr val="000000"/>
                </a:solidFill>
                <a:latin typeface="+mn-lt"/>
              </a:rPr>
              <a:t>追加）</a:t>
            </a:r>
            <a:endParaRPr lang="en-US" altLang="ja-JP" b="0" i="0" u="none" strike="noStrike" baseline="0" dirty="0">
              <a:solidFill>
                <a:srgbClr val="000000"/>
              </a:solidFill>
              <a:latin typeface="+mn-lt"/>
            </a:endParaRPr>
          </a:p>
          <a:p>
            <a:r>
              <a:rPr lang="en-US" altLang="ja-JP" dirty="0">
                <a:latin typeface="+mn-lt"/>
              </a:rPr>
              <a:t>※</a:t>
            </a:r>
            <a:r>
              <a:rPr lang="ja-JP" altLang="en-US" dirty="0">
                <a:latin typeface="+mn-lt"/>
              </a:rPr>
              <a:t>最新情報は上記ホームページをご確認ください。</a:t>
            </a:r>
            <a:endParaRPr lang="en-US" altLang="ja-JP" dirty="0">
              <a:latin typeface="+mn-lt"/>
            </a:endParaRPr>
          </a:p>
        </p:txBody>
      </p:sp>
      <p:sp>
        <p:nvSpPr>
          <p:cNvPr id="10" name="コンテンツ プレースホルダー 9"/>
          <p:cNvSpPr>
            <a:spLocks noGrp="1"/>
          </p:cNvSpPr>
          <p:nvPr>
            <p:ph idx="15"/>
          </p:nvPr>
        </p:nvSpPr>
        <p:spPr>
          <a:xfrm>
            <a:off x="538162" y="1495594"/>
            <a:ext cx="9612001" cy="886397"/>
          </a:xfrm>
        </p:spPr>
        <p:txBody>
          <a:bodyPr/>
          <a:lstStyle/>
          <a:p>
            <a:r>
              <a:rPr lang="ja-JP" altLang="en-US" dirty="0" smtClean="0"/>
              <a:t>届出が完了すると、こちらの画面が表示されます。登録されたメールアドレスに届出完了のメールが届きます。届出状況の確認は、送られてきたメールもしくは申請届出状況確認画面（マニュアル</a:t>
            </a:r>
            <a:r>
              <a:rPr lang="en-US" altLang="ja-JP" dirty="0"/>
              <a:t>P100</a:t>
            </a:r>
            <a:r>
              <a:rPr lang="ja-JP" altLang="en-US" dirty="0" smtClean="0"/>
              <a:t>）から確認できます。</a:t>
            </a:r>
            <a:endParaRPr lang="en-US" altLang="ja-JP" dirty="0" smtClean="0"/>
          </a:p>
        </p:txBody>
      </p:sp>
      <p:pic>
        <p:nvPicPr>
          <p:cNvPr id="3" name="図 2" descr="【素材】02介護事業所向け操作ガイド.pdf - Adobe Acrobat Reader DC (64-bi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99958" y="2381991"/>
            <a:ext cx="7695896" cy="4326829"/>
          </a:xfrm>
          <a:prstGeom prst="rect">
            <a:avLst/>
          </a:prstGeom>
        </p:spPr>
      </p:pic>
    </p:spTree>
    <p:extLst>
      <p:ext uri="{BB962C8B-B14F-4D97-AF65-F5344CB8AC3E}">
        <p14:creationId xmlns:p14="http://schemas.microsoft.com/office/powerpoint/2010/main" val="32821024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847055"/>
            <a:ext cx="9216000" cy="378180"/>
          </a:xfrm>
        </p:spPr>
        <p:txBody>
          <a:bodyPr>
            <a:noAutofit/>
          </a:bodyPr>
          <a:lstStyle/>
          <a:p>
            <a:r>
              <a:rPr lang="en-US" altLang="ja-JP" dirty="0"/>
              <a:t>G</a:t>
            </a:r>
            <a:r>
              <a:rPr lang="ja-JP" altLang="en-US" dirty="0"/>
              <a:t>ビズ</a:t>
            </a:r>
            <a:r>
              <a:rPr lang="en-US" altLang="ja-JP" dirty="0"/>
              <a:t>ID</a:t>
            </a:r>
            <a:r>
              <a:rPr lang="ja-JP" altLang="en-US" dirty="0"/>
              <a:t>のアカウント作成方法</a:t>
            </a:r>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ja-JP" altLang="en-US" dirty="0"/>
              <a:t>１</a:t>
            </a:r>
            <a:r>
              <a:rPr lang="en-US" altLang="ja-JP" dirty="0" smtClean="0"/>
              <a:t>.2 </a:t>
            </a:r>
            <a:r>
              <a:rPr lang="en-US" altLang="ja-JP" dirty="0"/>
              <a:t>G</a:t>
            </a:r>
            <a:r>
              <a:rPr lang="ja-JP" altLang="en-US" dirty="0"/>
              <a:t>ビズ</a:t>
            </a:r>
            <a:r>
              <a:rPr lang="en-US" altLang="ja-JP" dirty="0"/>
              <a:t>ID</a:t>
            </a:r>
            <a:r>
              <a:rPr lang="ja-JP" altLang="en-US" dirty="0"/>
              <a:t>の取得</a:t>
            </a:r>
          </a:p>
        </p:txBody>
      </p:sp>
      <p:pic>
        <p:nvPicPr>
          <p:cNvPr id="11" name="図 10">
            <a:extLst>
              <a:ext uri="{FF2B5EF4-FFF2-40B4-BE49-F238E27FC236}">
                <a16:creationId xmlns:a16="http://schemas.microsoft.com/office/drawing/2014/main" id="{10FAEE40-FCCF-49E6-874E-6CFE4FBEC45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192317" y="3156820"/>
            <a:ext cx="6303691" cy="3725486"/>
          </a:xfrm>
          <a:prstGeom prst="rect">
            <a:avLst/>
          </a:prstGeom>
        </p:spPr>
      </p:pic>
      <p:sp>
        <p:nvSpPr>
          <p:cNvPr id="12" name="正方形/長方形 11">
            <a:extLst>
              <a:ext uri="{FF2B5EF4-FFF2-40B4-BE49-F238E27FC236}">
                <a16:creationId xmlns:a16="http://schemas.microsoft.com/office/drawing/2014/main" id="{02EA7CF7-C0E9-4FBE-BC5C-29D0423CC45A}"/>
              </a:ext>
            </a:extLst>
          </p:cNvPr>
          <p:cNvSpPr/>
          <p:nvPr/>
        </p:nvSpPr>
        <p:spPr>
          <a:xfrm>
            <a:off x="1960883" y="2708944"/>
            <a:ext cx="6766560" cy="38525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noAutofit/>
          </a:bodyPr>
          <a:lstStyle/>
          <a:p>
            <a:pPr algn="ctr">
              <a:lnSpc>
                <a:spcPct val="130000"/>
              </a:lnSpc>
              <a:spcAft>
                <a:spcPts val="900"/>
              </a:spcAft>
            </a:pPr>
            <a:r>
              <a:rPr kumimoji="1" lang="en-US" altLang="ja-JP" sz="1600" dirty="0">
                <a:solidFill>
                  <a:schemeClr val="bg1"/>
                </a:solidFill>
              </a:rPr>
              <a:t>G</a:t>
            </a:r>
            <a:r>
              <a:rPr kumimoji="1" lang="ja-JP" altLang="en-US" sz="1600" dirty="0">
                <a:solidFill>
                  <a:schemeClr val="bg1"/>
                </a:solidFill>
              </a:rPr>
              <a:t>ビズ</a:t>
            </a:r>
            <a:r>
              <a:rPr kumimoji="1" lang="en-US" altLang="ja-JP" sz="1600" dirty="0">
                <a:solidFill>
                  <a:schemeClr val="bg1"/>
                </a:solidFill>
              </a:rPr>
              <a:t>ID</a:t>
            </a:r>
            <a:r>
              <a:rPr kumimoji="1" lang="ja-JP" altLang="en-US" sz="1600" dirty="0">
                <a:solidFill>
                  <a:schemeClr val="bg1"/>
                </a:solidFill>
              </a:rPr>
              <a:t>のアカウント作成画面</a:t>
            </a:r>
            <a:endParaRPr kumimoji="1" lang="en-US" altLang="ja-JP" sz="1600" dirty="0">
              <a:solidFill>
                <a:schemeClr val="bg1"/>
              </a:solidFill>
            </a:endParaRPr>
          </a:p>
        </p:txBody>
      </p:sp>
      <p:sp>
        <p:nvSpPr>
          <p:cNvPr id="14" name="コンテンツ プレースホルダー 5">
            <a:extLst>
              <a:ext uri="{FF2B5EF4-FFF2-40B4-BE49-F238E27FC236}">
                <a16:creationId xmlns:a16="http://schemas.microsoft.com/office/drawing/2014/main" id="{F204C1B7-029A-4EF1-A3DE-5CD0E694D676}"/>
              </a:ext>
            </a:extLst>
          </p:cNvPr>
          <p:cNvSpPr txBox="1">
            <a:spLocks/>
          </p:cNvSpPr>
          <p:nvPr/>
        </p:nvSpPr>
        <p:spPr>
          <a:xfrm>
            <a:off x="538161" y="1446826"/>
            <a:ext cx="9612001" cy="1181862"/>
          </a:xfrm>
          <a:prstGeom prst="rect">
            <a:avLst/>
          </a:prstGeom>
        </p:spPr>
        <p:txBody>
          <a:bodyPr vert="horz" wrap="square" lIns="0" tIns="0" rIns="0" bIns="0" rtlCol="0" anchor="b" anchorCtr="0">
            <a:spAutoFit/>
          </a:bodyPr>
          <a:lstStyle>
            <a:lvl1pPr marL="0" marR="0" indent="0" algn="l" defTabSz="1007772" rtl="0" eaLnBrk="1" fontAlgn="ctr" latinLnBrk="0" hangingPunct="1">
              <a:lnSpc>
                <a:spcPct val="120000"/>
              </a:lnSpc>
              <a:spcBef>
                <a:spcPts val="0"/>
              </a:spcBef>
              <a:spcAft>
                <a:spcPts val="600"/>
              </a:spcAft>
              <a:buClr>
                <a:schemeClr val="tx2"/>
              </a:buClr>
              <a:buSzTx/>
              <a:buFont typeface="Arial" panose="020B0604020202020204" pitchFamily="34" charset="0"/>
              <a:buNone/>
              <a:tabLst/>
              <a:defRPr kumimoji="1" sz="1600" b="1" kern="1200" spc="100" baseline="0">
                <a:solidFill>
                  <a:schemeClr val="accent2"/>
                </a:solidFill>
                <a:latin typeface="+mj-ea"/>
                <a:ea typeface="+mj-ea"/>
                <a:cs typeface="+mn-cs"/>
              </a:defRPr>
            </a:lvl1pPr>
            <a:lvl2pPr marL="360000" marR="0" indent="-180000" algn="l" defTabSz="1007772" rtl="0" eaLnBrk="1" fontAlgn="auto" latinLnBrk="0" hangingPunct="1">
              <a:lnSpc>
                <a:spcPct val="120000"/>
              </a:lnSpc>
              <a:spcBef>
                <a:spcPts val="0"/>
              </a:spcBef>
              <a:spcAft>
                <a:spcPts val="6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6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電子申請届出システムをご利用されるためには、</a:t>
            </a:r>
            <a:r>
              <a:rPr lang="en-US" altLang="ja-JP" dirty="0"/>
              <a:t>G</a:t>
            </a:r>
            <a:r>
              <a:rPr lang="ja-JP" altLang="en-US" dirty="0"/>
              <a:t>ビズ</a:t>
            </a:r>
            <a:r>
              <a:rPr lang="en-US" altLang="ja-JP" dirty="0"/>
              <a:t>ID</a:t>
            </a:r>
            <a:r>
              <a:rPr lang="ja-JP" altLang="en-US" dirty="0"/>
              <a:t>アカウントの取得が必須です。</a:t>
            </a:r>
            <a:r>
              <a:rPr lang="en-US" altLang="ja-JP" dirty="0"/>
              <a:t/>
            </a:r>
            <a:br>
              <a:rPr lang="en-US" altLang="ja-JP" dirty="0"/>
            </a:br>
            <a:r>
              <a:rPr lang="en-US" altLang="ja-JP" dirty="0"/>
              <a:t>G</a:t>
            </a:r>
            <a:r>
              <a:rPr lang="ja-JP" altLang="en-US" dirty="0"/>
              <a:t>ビズ</a:t>
            </a:r>
            <a:r>
              <a:rPr lang="en-US" altLang="ja-JP" dirty="0"/>
              <a:t>ID</a:t>
            </a:r>
            <a:r>
              <a:rPr lang="ja-JP" altLang="en-US" dirty="0"/>
              <a:t>ホームページのトップ画面からアカウントを作成してください。電子申請届出システムで利用できる</a:t>
            </a:r>
            <a:r>
              <a:rPr lang="en-US" altLang="ja-JP" dirty="0"/>
              <a:t>G</a:t>
            </a:r>
            <a:r>
              <a:rPr lang="ja-JP" altLang="en-US" dirty="0"/>
              <a:t>ビズ</a:t>
            </a:r>
            <a:r>
              <a:rPr lang="en-US" altLang="ja-JP" dirty="0"/>
              <a:t>ID</a:t>
            </a:r>
            <a:r>
              <a:rPr lang="ja-JP" altLang="en-US" dirty="0"/>
              <a:t>のアカウント種類は、「</a:t>
            </a:r>
            <a:r>
              <a:rPr lang="en-US" altLang="ja-JP" dirty="0" err="1"/>
              <a:t>gBizID</a:t>
            </a:r>
            <a:r>
              <a:rPr lang="ja-JP" altLang="en-US" dirty="0"/>
              <a:t>プライム」と「</a:t>
            </a:r>
            <a:r>
              <a:rPr lang="en-US" altLang="ja-JP" dirty="0" err="1"/>
              <a:t>gBizID</a:t>
            </a:r>
            <a:r>
              <a:rPr lang="ja-JP" altLang="en-US" dirty="0"/>
              <a:t>メンバー」です。（「</a:t>
            </a:r>
            <a:r>
              <a:rPr lang="en-US" altLang="ja-JP" dirty="0"/>
              <a:t>G</a:t>
            </a:r>
            <a:r>
              <a:rPr lang="ja-JP" altLang="en-US" dirty="0"/>
              <a:t>ビズ</a:t>
            </a:r>
            <a:r>
              <a:rPr lang="en-US" altLang="ja-JP" dirty="0"/>
              <a:t>ID</a:t>
            </a:r>
            <a:r>
              <a:rPr lang="ja-JP" altLang="en-US" dirty="0"/>
              <a:t>エントリー」はご利用頂けません。）</a:t>
            </a:r>
          </a:p>
        </p:txBody>
      </p:sp>
      <p:sp>
        <p:nvSpPr>
          <p:cNvPr id="6" name="テキスト プレースホルダー 6">
            <a:extLst>
              <a:ext uri="{FF2B5EF4-FFF2-40B4-BE49-F238E27FC236}">
                <a16:creationId xmlns:a16="http://schemas.microsoft.com/office/drawing/2014/main" id="{3339E4E7-A89C-E6F5-FFF4-0436721CBC80}"/>
              </a:ext>
            </a:extLst>
          </p:cNvPr>
          <p:cNvSpPr txBox="1">
            <a:spLocks/>
          </p:cNvSpPr>
          <p:nvPr/>
        </p:nvSpPr>
        <p:spPr>
          <a:xfrm>
            <a:off x="538163" y="6826699"/>
            <a:ext cx="9612000" cy="270843"/>
          </a:xfrm>
          <a:prstGeom prst="rect">
            <a:avLst/>
          </a:prstGeom>
        </p:spPr>
        <p:txBody>
          <a:bodyPr vert="horz" wrap="square" lIns="0" tIns="0" rIns="0" bIns="0" rtlCol="0" anchor="b" anchorCtr="0">
            <a:spAutoFit/>
          </a:bodyPr>
          <a:lstStyle>
            <a:lvl1pPr marL="252000" marR="0" indent="-252000" algn="l" defTabSz="1007772" rtl="0" eaLnBrk="1" fontAlgn="ctr" latinLnBrk="0" hangingPunct="1">
              <a:lnSpc>
                <a:spcPct val="110000"/>
              </a:lnSpc>
              <a:spcBef>
                <a:spcPts val="0"/>
              </a:spcBef>
              <a:spcAft>
                <a:spcPts val="0"/>
              </a:spcAft>
              <a:buClr>
                <a:schemeClr val="tx2"/>
              </a:buClr>
              <a:buSzTx/>
              <a:buFont typeface="Wingdings" panose="05000000000000000000" pitchFamily="2" charset="2"/>
              <a:buNone/>
              <a:tabLst/>
              <a:defRPr kumimoji="1" sz="800" b="0" kern="1200" spc="120" baseline="0">
                <a:solidFill>
                  <a:srgbClr val="000000"/>
                </a:solidFill>
                <a:latin typeface="+mn-ea"/>
                <a:ea typeface="+mn-ea"/>
                <a:cs typeface="+mn-cs"/>
              </a:defRPr>
            </a:lvl1pPr>
            <a:lvl2pPr marL="360000" marR="0" indent="-180000" algn="l" defTabSz="1007772" rtl="0" eaLnBrk="1" fontAlgn="auto" latinLnBrk="0" hangingPunct="1">
              <a:lnSpc>
                <a:spcPct val="120000"/>
              </a:lnSpc>
              <a:spcBef>
                <a:spcPts val="0"/>
              </a:spcBef>
              <a:spcAft>
                <a:spcPts val="9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9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出所）</a:t>
            </a:r>
            <a:r>
              <a:rPr lang="en-US" altLang="ja-JP" dirty="0"/>
              <a:t>G</a:t>
            </a:r>
            <a:r>
              <a:rPr lang="ja-JP" altLang="en-US" dirty="0"/>
              <a:t>ビズ</a:t>
            </a:r>
            <a:r>
              <a:rPr lang="en-US" altLang="ja-JP" dirty="0"/>
              <a:t>ID</a:t>
            </a:r>
            <a:r>
              <a:rPr lang="ja-JP" altLang="en-US" dirty="0"/>
              <a:t> クイックマニュアル </a:t>
            </a:r>
            <a:r>
              <a:rPr lang="en-US" altLang="ja-JP" dirty="0" err="1"/>
              <a:t>gBizID</a:t>
            </a:r>
            <a:r>
              <a:rPr lang="ja-JP" altLang="en-US" dirty="0"/>
              <a:t>プライム編 </a:t>
            </a:r>
            <a:r>
              <a:rPr lang="en-US" altLang="ja-JP" dirty="0"/>
              <a:t/>
            </a:r>
            <a:br>
              <a:rPr lang="en-US" altLang="ja-JP" dirty="0"/>
            </a:br>
            <a:r>
              <a:rPr lang="ja-JP" altLang="en-US" dirty="0"/>
              <a:t>（</a:t>
            </a:r>
            <a:r>
              <a:rPr lang="en-US" altLang="ja-JP" dirty="0">
                <a:hlinkClick r:id="rId3"/>
              </a:rPr>
              <a:t>https://gbiz-id.go.jp/top/manual/pdf/QuickManual_Prime.pdf</a:t>
            </a:r>
            <a:r>
              <a:rPr lang="ja-JP" altLang="en-US" dirty="0"/>
              <a:t>　閲覧日：令和</a:t>
            </a:r>
            <a:r>
              <a:rPr lang="en-US" altLang="ja-JP" dirty="0"/>
              <a:t>5</a:t>
            </a:r>
            <a:r>
              <a:rPr lang="ja-JP" altLang="en-US" dirty="0"/>
              <a:t>年</a:t>
            </a:r>
            <a:r>
              <a:rPr lang="en-US" altLang="ja-JP" dirty="0"/>
              <a:t>3</a:t>
            </a:r>
            <a:r>
              <a:rPr lang="ja-JP" altLang="en-US" dirty="0"/>
              <a:t>月</a:t>
            </a:r>
            <a:r>
              <a:rPr lang="en-US" altLang="ja-JP" dirty="0"/>
              <a:t>1</a:t>
            </a:r>
            <a:r>
              <a:rPr lang="ja-JP" altLang="en-US" dirty="0"/>
              <a:t>日）</a:t>
            </a:r>
            <a:endParaRPr lang="en-US" altLang="ja-JP" dirty="0"/>
          </a:p>
        </p:txBody>
      </p:sp>
    </p:spTree>
    <p:extLst>
      <p:ext uri="{BB962C8B-B14F-4D97-AF65-F5344CB8AC3E}">
        <p14:creationId xmlns:p14="http://schemas.microsoft.com/office/powerpoint/2010/main" val="227604581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847055"/>
            <a:ext cx="9216000" cy="378180"/>
          </a:xfrm>
        </p:spPr>
        <p:txBody>
          <a:bodyPr>
            <a:noAutofit/>
          </a:bodyPr>
          <a:lstStyle/>
          <a:p>
            <a:r>
              <a:rPr lang="ja-JP" altLang="en-US" dirty="0" smtClean="0"/>
              <a:t>その他届出を</a:t>
            </a:r>
            <a:r>
              <a:rPr lang="ja-JP" altLang="en-US" dirty="0"/>
              <a:t>提出するには</a:t>
            </a:r>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ja-JP" altLang="en-US" dirty="0"/>
              <a:t>２</a:t>
            </a:r>
            <a:r>
              <a:rPr lang="en-US" altLang="ja-JP" dirty="0" smtClean="0"/>
              <a:t>.</a:t>
            </a:r>
            <a:r>
              <a:rPr lang="ja-JP" altLang="en-US" dirty="0"/>
              <a:t>６</a:t>
            </a:r>
            <a:r>
              <a:rPr lang="en-US" altLang="ja-JP" dirty="0" smtClean="0"/>
              <a:t> </a:t>
            </a:r>
            <a:r>
              <a:rPr lang="ja-JP" altLang="en-US" dirty="0" smtClean="0"/>
              <a:t>その他届出（再開、休止・廃止、介護老人保健施設・介護医療院の開設許可事項変更届出等）</a:t>
            </a:r>
            <a:endParaRPr lang="en-US" altLang="ja-JP" dirty="0"/>
          </a:p>
        </p:txBody>
      </p:sp>
      <p:sp>
        <p:nvSpPr>
          <p:cNvPr id="2" name="テキスト プレースホルダー 1">
            <a:extLst>
              <a:ext uri="{FF2B5EF4-FFF2-40B4-BE49-F238E27FC236}">
                <a16:creationId xmlns:a16="http://schemas.microsoft.com/office/drawing/2014/main" id="{62C01794-5E7F-3070-5EA4-530D9739F8C3}"/>
              </a:ext>
            </a:extLst>
          </p:cNvPr>
          <p:cNvSpPr txBox="1">
            <a:spLocks/>
          </p:cNvSpPr>
          <p:nvPr/>
        </p:nvSpPr>
        <p:spPr>
          <a:xfrm>
            <a:off x="538163" y="6808271"/>
            <a:ext cx="9612000" cy="406265"/>
          </a:xfrm>
          <a:prstGeom prst="rect">
            <a:avLst/>
          </a:prstGeom>
        </p:spPr>
        <p:txBody>
          <a:bodyPr vert="horz" wrap="square" lIns="0" tIns="0" rIns="0" bIns="0" rtlCol="0" anchor="b" anchorCtr="0">
            <a:spAutoFit/>
          </a:bodyPr>
          <a:lstStyle>
            <a:lvl1pPr marL="252000" marR="0" indent="-252000" algn="l" defTabSz="1007772" rtl="0" eaLnBrk="1" fontAlgn="ctr" latinLnBrk="0" hangingPunct="1">
              <a:lnSpc>
                <a:spcPct val="110000"/>
              </a:lnSpc>
              <a:spcBef>
                <a:spcPts val="0"/>
              </a:spcBef>
              <a:spcAft>
                <a:spcPts val="0"/>
              </a:spcAft>
              <a:buClr>
                <a:schemeClr val="tx2"/>
              </a:buClr>
              <a:buSzTx/>
              <a:buFont typeface="Wingdings" panose="05000000000000000000" pitchFamily="2" charset="2"/>
              <a:buNone/>
              <a:tabLst/>
              <a:defRPr kumimoji="1" sz="800" b="0" kern="1200" spc="120" baseline="0">
                <a:solidFill>
                  <a:srgbClr val="000000"/>
                </a:solidFill>
                <a:latin typeface="+mn-ea"/>
                <a:ea typeface="+mn-ea"/>
                <a:cs typeface="+mn-cs"/>
              </a:defRPr>
            </a:lvl1pPr>
            <a:lvl2pPr marL="360000" marR="0" indent="-180000" algn="l" defTabSz="1007772" rtl="0" eaLnBrk="1" fontAlgn="auto" latinLnBrk="0" hangingPunct="1">
              <a:lnSpc>
                <a:spcPct val="120000"/>
              </a:lnSpc>
              <a:spcBef>
                <a:spcPts val="0"/>
              </a:spcBef>
              <a:spcAft>
                <a:spcPts val="9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9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出所）電子申請届出システム操作マニュアル（介護施設・事業所向け）</a:t>
            </a:r>
            <a:r>
              <a:rPr lang="en-US" altLang="ja-JP" dirty="0"/>
              <a:t/>
            </a:r>
            <a:br>
              <a:rPr lang="en-US" altLang="ja-JP" dirty="0"/>
            </a:br>
            <a:r>
              <a:rPr lang="ja-JP" altLang="en-US" dirty="0"/>
              <a:t>（</a:t>
            </a:r>
            <a:r>
              <a:rPr lang="en-US" altLang="ja-JP" dirty="0">
                <a:hlinkClick r:id="rId3"/>
              </a:rPr>
              <a:t>https://www.kaigokensaku.mhlw.go.jp/shinsei/pdf/manual_shinsei_1_0.pdf</a:t>
            </a:r>
            <a:r>
              <a:rPr lang="ja-JP" altLang="en-US" dirty="0"/>
              <a:t>　閲覧日：令和</a:t>
            </a:r>
            <a:r>
              <a:rPr lang="en-US" altLang="ja-JP" dirty="0"/>
              <a:t>5</a:t>
            </a:r>
            <a:r>
              <a:rPr lang="ja-JP" altLang="en-US" dirty="0"/>
              <a:t>年</a:t>
            </a:r>
            <a:r>
              <a:rPr lang="en-US" altLang="ja-JP" dirty="0"/>
              <a:t>3</a:t>
            </a:r>
            <a:r>
              <a:rPr lang="ja-JP" altLang="en-US" dirty="0"/>
              <a:t>月</a:t>
            </a:r>
            <a:r>
              <a:rPr lang="en-US" altLang="ja-JP" dirty="0"/>
              <a:t>1</a:t>
            </a:r>
            <a:r>
              <a:rPr lang="ja-JP" altLang="en-US" dirty="0"/>
              <a:t>日</a:t>
            </a:r>
            <a:r>
              <a:rPr lang="ja-JP" altLang="en-US" b="0" i="0" u="none" strike="noStrike" baseline="0" dirty="0">
                <a:solidFill>
                  <a:srgbClr val="000000"/>
                </a:solidFill>
                <a:latin typeface="+mn-lt"/>
              </a:rPr>
              <a:t>、点線</a:t>
            </a:r>
            <a:r>
              <a:rPr lang="ja-JP" altLang="en-US" dirty="0">
                <a:latin typeface="+mn-lt"/>
              </a:rPr>
              <a:t>と吹き出し</a:t>
            </a:r>
            <a:r>
              <a:rPr lang="ja-JP" altLang="en-US" b="0" i="0" u="none" strike="noStrike" baseline="0" dirty="0">
                <a:solidFill>
                  <a:srgbClr val="000000"/>
                </a:solidFill>
                <a:latin typeface="+mn-lt"/>
              </a:rPr>
              <a:t>は</a:t>
            </a:r>
            <a:r>
              <a:rPr lang="en-US" altLang="ja-JP" b="0" i="0" u="none" strike="noStrike" baseline="0" dirty="0">
                <a:solidFill>
                  <a:srgbClr val="000000"/>
                </a:solidFill>
                <a:latin typeface="+mn-lt"/>
              </a:rPr>
              <a:t>MRI</a:t>
            </a:r>
            <a:r>
              <a:rPr lang="ja-JP" altLang="en-US" b="0" i="0" u="none" strike="noStrike" baseline="0" dirty="0">
                <a:solidFill>
                  <a:srgbClr val="000000"/>
                </a:solidFill>
                <a:latin typeface="+mn-lt"/>
              </a:rPr>
              <a:t>追加）</a:t>
            </a:r>
            <a:endParaRPr lang="en-US" altLang="ja-JP" b="0" i="0" u="none" strike="noStrike" baseline="0" dirty="0">
              <a:solidFill>
                <a:srgbClr val="000000"/>
              </a:solidFill>
              <a:latin typeface="+mn-lt"/>
            </a:endParaRPr>
          </a:p>
          <a:p>
            <a:r>
              <a:rPr lang="en-US" altLang="ja-JP" dirty="0">
                <a:latin typeface="+mn-lt"/>
              </a:rPr>
              <a:t>※</a:t>
            </a:r>
            <a:r>
              <a:rPr lang="ja-JP" altLang="en-US" dirty="0">
                <a:latin typeface="+mn-lt"/>
              </a:rPr>
              <a:t>最新情報は上記ホームページをご確認ください。</a:t>
            </a:r>
            <a:endParaRPr lang="en-US" altLang="ja-JP" dirty="0">
              <a:latin typeface="+mn-lt"/>
            </a:endParaRPr>
          </a:p>
        </p:txBody>
      </p:sp>
      <p:sp>
        <p:nvSpPr>
          <p:cNvPr id="6" name="コンテンツ プレースホルダー 5"/>
          <p:cNvSpPr>
            <a:spLocks noGrp="1"/>
          </p:cNvSpPr>
          <p:nvPr>
            <p:ph idx="15"/>
          </p:nvPr>
        </p:nvSpPr>
        <p:spPr>
          <a:xfrm>
            <a:off x="538162" y="1514921"/>
            <a:ext cx="9612001" cy="667875"/>
          </a:xfrm>
        </p:spPr>
        <p:txBody>
          <a:bodyPr/>
          <a:lstStyle/>
          <a:p>
            <a:r>
              <a:rPr kumimoji="1" lang="ja-JP" altLang="en-US" dirty="0" smtClean="0"/>
              <a:t>ここからは、その他の届出についてご案内します。主な流れは下記の</a:t>
            </a:r>
            <a:r>
              <a:rPr kumimoji="1" lang="en-US" altLang="ja-JP" dirty="0" smtClean="0"/>
              <a:t>1.</a:t>
            </a:r>
            <a:r>
              <a:rPr kumimoji="1" lang="ja-JP" altLang="en-US" dirty="0" smtClean="0"/>
              <a:t>～</a:t>
            </a:r>
            <a:r>
              <a:rPr kumimoji="1" lang="en-US" altLang="ja-JP" dirty="0" smtClean="0"/>
              <a:t>6.</a:t>
            </a:r>
            <a:r>
              <a:rPr kumimoji="1" lang="ja-JP" altLang="en-US" dirty="0" smtClean="0"/>
              <a:t>の通りです</a:t>
            </a:r>
            <a:r>
              <a:rPr lang="ja-JP" altLang="en-US" dirty="0" smtClean="0"/>
              <a:t>。</a:t>
            </a:r>
            <a:endParaRPr lang="en-US" altLang="ja-JP" dirty="0" smtClean="0"/>
          </a:p>
          <a:p>
            <a:r>
              <a:rPr lang="ja-JP" altLang="en-US" dirty="0" smtClean="0"/>
              <a:t>届出頻度の多い休止・廃止届出を例に挙げてご説明します。</a:t>
            </a:r>
            <a:endParaRPr kumimoji="1" lang="en-US" altLang="ja-JP" dirty="0" smtClean="0"/>
          </a:p>
        </p:txBody>
      </p:sp>
      <p:pic>
        <p:nvPicPr>
          <p:cNvPr id="7" name="図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62609" y="2419268"/>
            <a:ext cx="7714105" cy="4336436"/>
          </a:xfrm>
          <a:prstGeom prst="rect">
            <a:avLst/>
          </a:prstGeom>
        </p:spPr>
      </p:pic>
      <p:sp>
        <p:nvSpPr>
          <p:cNvPr id="3" name="テキスト ボックス 2"/>
          <p:cNvSpPr txBox="1"/>
          <p:nvPr/>
        </p:nvSpPr>
        <p:spPr>
          <a:xfrm>
            <a:off x="6610267" y="4924425"/>
            <a:ext cx="1046839" cy="124653"/>
          </a:xfrm>
          <a:prstGeom prst="rect">
            <a:avLst/>
          </a:prstGeom>
          <a:solidFill>
            <a:schemeClr val="bg1"/>
          </a:solidFill>
        </p:spPr>
        <p:txBody>
          <a:bodyPr wrap="square" lIns="0" tIns="0" rIns="0" bIns="0" rtlCol="0">
            <a:spAutoFit/>
          </a:bodyPr>
          <a:lstStyle/>
          <a:p>
            <a:pPr algn="l" defTabSz="1007772" fontAlgn="ctr">
              <a:lnSpc>
                <a:spcPct val="130000"/>
              </a:lnSpc>
              <a:spcAft>
                <a:spcPts val="900"/>
              </a:spcAft>
              <a:buClr>
                <a:srgbClr val="000000"/>
              </a:buClr>
            </a:pPr>
            <a:endParaRPr kumimoji="1" lang="ja-JP" altLang="en-US" sz="1200" dirty="0" smtClean="0">
              <a:solidFill>
                <a:srgbClr val="000000"/>
              </a:solidFill>
            </a:endParaRPr>
          </a:p>
        </p:txBody>
      </p:sp>
    </p:spTree>
    <p:extLst>
      <p:ext uri="{BB962C8B-B14F-4D97-AF65-F5344CB8AC3E}">
        <p14:creationId xmlns:p14="http://schemas.microsoft.com/office/powerpoint/2010/main" val="42967654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847055"/>
            <a:ext cx="9216000" cy="378180"/>
          </a:xfrm>
        </p:spPr>
        <p:txBody>
          <a:bodyPr>
            <a:noAutofit/>
          </a:bodyPr>
          <a:lstStyle/>
          <a:p>
            <a:r>
              <a:rPr lang="ja-JP" altLang="en-US" dirty="0" smtClean="0"/>
              <a:t>休止・廃止届出を提出するには</a:t>
            </a:r>
            <a:endParaRPr lang="ja-JP" altLang="en-US" dirty="0"/>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ja-JP" altLang="en-US" dirty="0"/>
              <a:t>２</a:t>
            </a:r>
            <a:r>
              <a:rPr lang="en-US" altLang="ja-JP" dirty="0" smtClean="0"/>
              <a:t>.</a:t>
            </a:r>
            <a:r>
              <a:rPr lang="ja-JP" altLang="en-US" dirty="0"/>
              <a:t>６</a:t>
            </a:r>
            <a:r>
              <a:rPr lang="en-US" altLang="ja-JP" dirty="0" smtClean="0"/>
              <a:t> </a:t>
            </a:r>
            <a:r>
              <a:rPr lang="ja-JP" altLang="en-US" dirty="0" smtClean="0"/>
              <a:t>その他届出（再開、休止・廃止、介護老人保健施設・介護医療院の開設許可事項変更届出等）</a:t>
            </a:r>
            <a:endParaRPr lang="en-US" altLang="ja-JP" dirty="0"/>
          </a:p>
        </p:txBody>
      </p:sp>
      <p:sp>
        <p:nvSpPr>
          <p:cNvPr id="2" name="テキスト プレースホルダー 1">
            <a:extLst>
              <a:ext uri="{FF2B5EF4-FFF2-40B4-BE49-F238E27FC236}">
                <a16:creationId xmlns:a16="http://schemas.microsoft.com/office/drawing/2014/main" id="{62C01794-5E7F-3070-5EA4-530D9739F8C3}"/>
              </a:ext>
            </a:extLst>
          </p:cNvPr>
          <p:cNvSpPr txBox="1">
            <a:spLocks/>
          </p:cNvSpPr>
          <p:nvPr/>
        </p:nvSpPr>
        <p:spPr>
          <a:xfrm>
            <a:off x="538163" y="6808271"/>
            <a:ext cx="9612000" cy="406265"/>
          </a:xfrm>
          <a:prstGeom prst="rect">
            <a:avLst/>
          </a:prstGeom>
        </p:spPr>
        <p:txBody>
          <a:bodyPr vert="horz" wrap="square" lIns="0" tIns="0" rIns="0" bIns="0" rtlCol="0" anchor="b" anchorCtr="0">
            <a:spAutoFit/>
          </a:bodyPr>
          <a:lstStyle>
            <a:lvl1pPr marL="252000" marR="0" indent="-252000" algn="l" defTabSz="1007772" rtl="0" eaLnBrk="1" fontAlgn="ctr" latinLnBrk="0" hangingPunct="1">
              <a:lnSpc>
                <a:spcPct val="110000"/>
              </a:lnSpc>
              <a:spcBef>
                <a:spcPts val="0"/>
              </a:spcBef>
              <a:spcAft>
                <a:spcPts val="0"/>
              </a:spcAft>
              <a:buClr>
                <a:schemeClr val="tx2"/>
              </a:buClr>
              <a:buSzTx/>
              <a:buFont typeface="Wingdings" panose="05000000000000000000" pitchFamily="2" charset="2"/>
              <a:buNone/>
              <a:tabLst/>
              <a:defRPr kumimoji="1" sz="800" b="0" kern="1200" spc="120" baseline="0">
                <a:solidFill>
                  <a:srgbClr val="000000"/>
                </a:solidFill>
                <a:latin typeface="+mn-ea"/>
                <a:ea typeface="+mn-ea"/>
                <a:cs typeface="+mn-cs"/>
              </a:defRPr>
            </a:lvl1pPr>
            <a:lvl2pPr marL="360000" marR="0" indent="-180000" algn="l" defTabSz="1007772" rtl="0" eaLnBrk="1" fontAlgn="auto" latinLnBrk="0" hangingPunct="1">
              <a:lnSpc>
                <a:spcPct val="120000"/>
              </a:lnSpc>
              <a:spcBef>
                <a:spcPts val="0"/>
              </a:spcBef>
              <a:spcAft>
                <a:spcPts val="9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9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出所）電子申請届出システム操作マニュアル（介護施設・事業所向け）</a:t>
            </a:r>
            <a:r>
              <a:rPr lang="en-US" altLang="ja-JP" dirty="0"/>
              <a:t/>
            </a:r>
            <a:br>
              <a:rPr lang="en-US" altLang="ja-JP" dirty="0"/>
            </a:br>
            <a:r>
              <a:rPr lang="ja-JP" altLang="en-US" dirty="0"/>
              <a:t>（</a:t>
            </a:r>
            <a:r>
              <a:rPr lang="en-US" altLang="ja-JP" dirty="0">
                <a:hlinkClick r:id="rId3"/>
              </a:rPr>
              <a:t>https://www.kaigokensaku.mhlw.go.jp/shinsei/pdf/manual_shinsei_1_0.pdf</a:t>
            </a:r>
            <a:r>
              <a:rPr lang="ja-JP" altLang="en-US" dirty="0"/>
              <a:t>　閲覧日：令和</a:t>
            </a:r>
            <a:r>
              <a:rPr lang="en-US" altLang="ja-JP" dirty="0"/>
              <a:t>5</a:t>
            </a:r>
            <a:r>
              <a:rPr lang="ja-JP" altLang="en-US" dirty="0"/>
              <a:t>年</a:t>
            </a:r>
            <a:r>
              <a:rPr lang="en-US" altLang="ja-JP" dirty="0"/>
              <a:t>3</a:t>
            </a:r>
            <a:r>
              <a:rPr lang="ja-JP" altLang="en-US" dirty="0"/>
              <a:t>月</a:t>
            </a:r>
            <a:r>
              <a:rPr lang="en-US" altLang="ja-JP" dirty="0"/>
              <a:t>1</a:t>
            </a:r>
            <a:r>
              <a:rPr lang="ja-JP" altLang="en-US" dirty="0"/>
              <a:t>日</a:t>
            </a:r>
            <a:r>
              <a:rPr lang="ja-JP" altLang="en-US" b="0" i="0" u="none" strike="noStrike" baseline="0" dirty="0">
                <a:solidFill>
                  <a:srgbClr val="000000"/>
                </a:solidFill>
                <a:latin typeface="+mn-lt"/>
              </a:rPr>
              <a:t>、点線</a:t>
            </a:r>
            <a:r>
              <a:rPr lang="ja-JP" altLang="en-US" dirty="0">
                <a:latin typeface="+mn-lt"/>
              </a:rPr>
              <a:t>と吹き出し</a:t>
            </a:r>
            <a:r>
              <a:rPr lang="ja-JP" altLang="en-US" b="0" i="0" u="none" strike="noStrike" baseline="0" dirty="0">
                <a:solidFill>
                  <a:srgbClr val="000000"/>
                </a:solidFill>
                <a:latin typeface="+mn-lt"/>
              </a:rPr>
              <a:t>は</a:t>
            </a:r>
            <a:r>
              <a:rPr lang="en-US" altLang="ja-JP" b="0" i="0" u="none" strike="noStrike" baseline="0" dirty="0">
                <a:solidFill>
                  <a:srgbClr val="000000"/>
                </a:solidFill>
                <a:latin typeface="+mn-lt"/>
              </a:rPr>
              <a:t>MRI</a:t>
            </a:r>
            <a:r>
              <a:rPr lang="ja-JP" altLang="en-US" b="0" i="0" u="none" strike="noStrike" baseline="0" dirty="0">
                <a:solidFill>
                  <a:srgbClr val="000000"/>
                </a:solidFill>
                <a:latin typeface="+mn-lt"/>
              </a:rPr>
              <a:t>追加）</a:t>
            </a:r>
            <a:endParaRPr lang="en-US" altLang="ja-JP" b="0" i="0" u="none" strike="noStrike" baseline="0" dirty="0">
              <a:solidFill>
                <a:srgbClr val="000000"/>
              </a:solidFill>
              <a:latin typeface="+mn-lt"/>
            </a:endParaRPr>
          </a:p>
          <a:p>
            <a:r>
              <a:rPr lang="en-US" altLang="ja-JP" dirty="0">
                <a:latin typeface="+mn-lt"/>
              </a:rPr>
              <a:t>※</a:t>
            </a:r>
            <a:r>
              <a:rPr lang="ja-JP" altLang="en-US" dirty="0">
                <a:latin typeface="+mn-lt"/>
              </a:rPr>
              <a:t>最新情報は上記ホームページをご確認ください。</a:t>
            </a:r>
            <a:endParaRPr lang="en-US" altLang="ja-JP" dirty="0">
              <a:latin typeface="+mn-lt"/>
            </a:endParaRPr>
          </a:p>
        </p:txBody>
      </p:sp>
      <p:sp>
        <p:nvSpPr>
          <p:cNvPr id="10" name="コンテンツ プレースホルダー 9"/>
          <p:cNvSpPr>
            <a:spLocks noGrp="1"/>
          </p:cNvSpPr>
          <p:nvPr>
            <p:ph idx="15"/>
          </p:nvPr>
        </p:nvSpPr>
        <p:spPr>
          <a:xfrm>
            <a:off x="538163" y="1525600"/>
            <a:ext cx="9612001" cy="295466"/>
          </a:xfrm>
        </p:spPr>
        <p:txBody>
          <a:bodyPr/>
          <a:lstStyle/>
          <a:p>
            <a:r>
              <a:rPr kumimoji="1" lang="ja-JP" altLang="en-US" dirty="0" smtClean="0"/>
              <a:t>①申請届出メニューから②</a:t>
            </a:r>
            <a:r>
              <a:rPr lang="ja-JP" altLang="en-US" dirty="0" smtClean="0"/>
              <a:t>「廃止・休止届出」をクリックします。</a:t>
            </a:r>
            <a:endParaRPr kumimoji="1" lang="en-US" altLang="ja-JP" dirty="0" smtClean="0"/>
          </a:p>
        </p:txBody>
      </p:sp>
      <p:pic>
        <p:nvPicPr>
          <p:cNvPr id="11" name="図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06174" y="1988524"/>
            <a:ext cx="8275977" cy="4652288"/>
          </a:xfrm>
          <a:prstGeom prst="rect">
            <a:avLst/>
          </a:prstGeom>
        </p:spPr>
      </p:pic>
    </p:spTree>
    <p:extLst>
      <p:ext uri="{BB962C8B-B14F-4D97-AF65-F5344CB8AC3E}">
        <p14:creationId xmlns:p14="http://schemas.microsoft.com/office/powerpoint/2010/main" val="211229161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847055"/>
            <a:ext cx="9216000" cy="378180"/>
          </a:xfrm>
        </p:spPr>
        <p:txBody>
          <a:bodyPr>
            <a:noAutofit/>
          </a:bodyPr>
          <a:lstStyle/>
          <a:p>
            <a:r>
              <a:rPr lang="ja-JP" altLang="en-US" dirty="0" smtClean="0"/>
              <a:t>休止・廃止届出を提出するには</a:t>
            </a:r>
            <a:endParaRPr lang="ja-JP" altLang="en-US" dirty="0"/>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ja-JP" altLang="en-US" dirty="0"/>
              <a:t>２</a:t>
            </a:r>
            <a:r>
              <a:rPr lang="en-US" altLang="ja-JP" dirty="0" smtClean="0"/>
              <a:t>.</a:t>
            </a:r>
            <a:r>
              <a:rPr lang="ja-JP" altLang="en-US" dirty="0"/>
              <a:t>６</a:t>
            </a:r>
            <a:r>
              <a:rPr lang="en-US" altLang="ja-JP" dirty="0" smtClean="0"/>
              <a:t> </a:t>
            </a:r>
            <a:r>
              <a:rPr lang="ja-JP" altLang="en-US" dirty="0" smtClean="0"/>
              <a:t>その他届出（再開、休止・廃止、介護老人保健施設・介護医療院の開設許可事項変更届出等）</a:t>
            </a:r>
            <a:endParaRPr lang="en-US" altLang="ja-JP" dirty="0"/>
          </a:p>
        </p:txBody>
      </p:sp>
      <p:sp>
        <p:nvSpPr>
          <p:cNvPr id="2" name="テキスト プレースホルダー 1">
            <a:extLst>
              <a:ext uri="{FF2B5EF4-FFF2-40B4-BE49-F238E27FC236}">
                <a16:creationId xmlns:a16="http://schemas.microsoft.com/office/drawing/2014/main" id="{62C01794-5E7F-3070-5EA4-530D9739F8C3}"/>
              </a:ext>
            </a:extLst>
          </p:cNvPr>
          <p:cNvSpPr txBox="1">
            <a:spLocks/>
          </p:cNvSpPr>
          <p:nvPr/>
        </p:nvSpPr>
        <p:spPr>
          <a:xfrm>
            <a:off x="538163" y="6808271"/>
            <a:ext cx="9612000" cy="406265"/>
          </a:xfrm>
          <a:prstGeom prst="rect">
            <a:avLst/>
          </a:prstGeom>
        </p:spPr>
        <p:txBody>
          <a:bodyPr vert="horz" wrap="square" lIns="0" tIns="0" rIns="0" bIns="0" rtlCol="0" anchor="b" anchorCtr="0">
            <a:spAutoFit/>
          </a:bodyPr>
          <a:lstStyle>
            <a:lvl1pPr marL="252000" marR="0" indent="-252000" algn="l" defTabSz="1007772" rtl="0" eaLnBrk="1" fontAlgn="ctr" latinLnBrk="0" hangingPunct="1">
              <a:lnSpc>
                <a:spcPct val="110000"/>
              </a:lnSpc>
              <a:spcBef>
                <a:spcPts val="0"/>
              </a:spcBef>
              <a:spcAft>
                <a:spcPts val="0"/>
              </a:spcAft>
              <a:buClr>
                <a:schemeClr val="tx2"/>
              </a:buClr>
              <a:buSzTx/>
              <a:buFont typeface="Wingdings" panose="05000000000000000000" pitchFamily="2" charset="2"/>
              <a:buNone/>
              <a:tabLst/>
              <a:defRPr kumimoji="1" sz="800" b="0" kern="1200" spc="120" baseline="0">
                <a:solidFill>
                  <a:srgbClr val="000000"/>
                </a:solidFill>
                <a:latin typeface="+mn-ea"/>
                <a:ea typeface="+mn-ea"/>
                <a:cs typeface="+mn-cs"/>
              </a:defRPr>
            </a:lvl1pPr>
            <a:lvl2pPr marL="360000" marR="0" indent="-180000" algn="l" defTabSz="1007772" rtl="0" eaLnBrk="1" fontAlgn="auto" latinLnBrk="0" hangingPunct="1">
              <a:lnSpc>
                <a:spcPct val="120000"/>
              </a:lnSpc>
              <a:spcBef>
                <a:spcPts val="0"/>
              </a:spcBef>
              <a:spcAft>
                <a:spcPts val="9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9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出所）電子申請届出システム操作マニュアル（介護施設・事業所向け）</a:t>
            </a:r>
            <a:r>
              <a:rPr lang="en-US" altLang="ja-JP" dirty="0"/>
              <a:t/>
            </a:r>
            <a:br>
              <a:rPr lang="en-US" altLang="ja-JP" dirty="0"/>
            </a:br>
            <a:r>
              <a:rPr lang="ja-JP" altLang="en-US" dirty="0"/>
              <a:t>（</a:t>
            </a:r>
            <a:r>
              <a:rPr lang="en-US" altLang="ja-JP" dirty="0">
                <a:hlinkClick r:id="rId3"/>
              </a:rPr>
              <a:t>https://www.kaigokensaku.mhlw.go.jp/shinsei/pdf/manual_shinsei_1_0.pdf</a:t>
            </a:r>
            <a:r>
              <a:rPr lang="ja-JP" altLang="en-US" dirty="0"/>
              <a:t>　閲覧日：令和</a:t>
            </a:r>
            <a:r>
              <a:rPr lang="en-US" altLang="ja-JP" dirty="0"/>
              <a:t>5</a:t>
            </a:r>
            <a:r>
              <a:rPr lang="ja-JP" altLang="en-US" dirty="0"/>
              <a:t>年</a:t>
            </a:r>
            <a:r>
              <a:rPr lang="en-US" altLang="ja-JP" dirty="0"/>
              <a:t>3</a:t>
            </a:r>
            <a:r>
              <a:rPr lang="ja-JP" altLang="en-US" dirty="0"/>
              <a:t>月</a:t>
            </a:r>
            <a:r>
              <a:rPr lang="en-US" altLang="ja-JP" dirty="0"/>
              <a:t>1</a:t>
            </a:r>
            <a:r>
              <a:rPr lang="ja-JP" altLang="en-US" dirty="0"/>
              <a:t>日</a:t>
            </a:r>
            <a:r>
              <a:rPr lang="ja-JP" altLang="en-US" b="0" i="0" u="none" strike="noStrike" baseline="0" dirty="0">
                <a:solidFill>
                  <a:srgbClr val="000000"/>
                </a:solidFill>
                <a:latin typeface="+mn-lt"/>
              </a:rPr>
              <a:t>、点線</a:t>
            </a:r>
            <a:r>
              <a:rPr lang="ja-JP" altLang="en-US" dirty="0">
                <a:latin typeface="+mn-lt"/>
              </a:rPr>
              <a:t>と吹き出し</a:t>
            </a:r>
            <a:r>
              <a:rPr lang="ja-JP" altLang="en-US" b="0" i="0" u="none" strike="noStrike" baseline="0" dirty="0">
                <a:solidFill>
                  <a:srgbClr val="000000"/>
                </a:solidFill>
                <a:latin typeface="+mn-lt"/>
              </a:rPr>
              <a:t>は</a:t>
            </a:r>
            <a:r>
              <a:rPr lang="en-US" altLang="ja-JP" b="0" i="0" u="none" strike="noStrike" baseline="0" dirty="0">
                <a:solidFill>
                  <a:srgbClr val="000000"/>
                </a:solidFill>
                <a:latin typeface="+mn-lt"/>
              </a:rPr>
              <a:t>MRI</a:t>
            </a:r>
            <a:r>
              <a:rPr lang="ja-JP" altLang="en-US" b="0" i="0" u="none" strike="noStrike" baseline="0" dirty="0">
                <a:solidFill>
                  <a:srgbClr val="000000"/>
                </a:solidFill>
                <a:latin typeface="+mn-lt"/>
              </a:rPr>
              <a:t>追加）</a:t>
            </a:r>
            <a:endParaRPr lang="en-US" altLang="ja-JP" b="0" i="0" u="none" strike="noStrike" baseline="0" dirty="0">
              <a:solidFill>
                <a:srgbClr val="000000"/>
              </a:solidFill>
              <a:latin typeface="+mn-lt"/>
            </a:endParaRPr>
          </a:p>
          <a:p>
            <a:r>
              <a:rPr lang="en-US" altLang="ja-JP" dirty="0">
                <a:latin typeface="+mn-lt"/>
              </a:rPr>
              <a:t>※</a:t>
            </a:r>
            <a:r>
              <a:rPr lang="ja-JP" altLang="en-US" dirty="0">
                <a:latin typeface="+mn-lt"/>
              </a:rPr>
              <a:t>最新情報は上記ホームページをご確認ください。</a:t>
            </a:r>
            <a:endParaRPr lang="en-US" altLang="ja-JP" dirty="0">
              <a:latin typeface="+mn-lt"/>
            </a:endParaRPr>
          </a:p>
        </p:txBody>
      </p:sp>
      <p:sp>
        <p:nvSpPr>
          <p:cNvPr id="10" name="コンテンツ プレースホルダー 9"/>
          <p:cNvSpPr>
            <a:spLocks noGrp="1"/>
          </p:cNvSpPr>
          <p:nvPr>
            <p:ph idx="15"/>
          </p:nvPr>
        </p:nvSpPr>
        <p:spPr>
          <a:xfrm>
            <a:off x="538163" y="1572538"/>
            <a:ext cx="9612001" cy="963341"/>
          </a:xfrm>
        </p:spPr>
        <p:txBody>
          <a:bodyPr/>
          <a:lstStyle/>
          <a:p>
            <a:r>
              <a:rPr kumimoji="1" lang="ja-JP" altLang="en-US" dirty="0" smtClean="0"/>
              <a:t>①休止・廃止を届出するサービスの分類を選択し</a:t>
            </a:r>
            <a:r>
              <a:rPr kumimoji="1" lang="en-US" altLang="ja-JP" dirty="0" smtClean="0"/>
              <a:t>※</a:t>
            </a:r>
            <a:r>
              <a:rPr lang="ja-JP" altLang="en-US" dirty="0" smtClean="0"/>
              <a:t> </a:t>
            </a:r>
            <a:r>
              <a:rPr kumimoji="1" lang="ja-JP" altLang="en-US" dirty="0" smtClean="0"/>
              <a:t>②</a:t>
            </a:r>
            <a:r>
              <a:rPr lang="ja-JP" altLang="en-US" dirty="0"/>
              <a:t>及び</a:t>
            </a:r>
            <a:r>
              <a:rPr kumimoji="1" lang="ja-JP" altLang="en-US" dirty="0" smtClean="0"/>
              <a:t>③は浜松市を選択します。入力完了後④「次へ」をクリックします。</a:t>
            </a:r>
            <a:endParaRPr kumimoji="1" lang="en-US" altLang="ja-JP" dirty="0" smtClean="0"/>
          </a:p>
          <a:p>
            <a:r>
              <a:rPr lang="en-US" altLang="ja-JP" dirty="0" smtClean="0"/>
              <a:t>※</a:t>
            </a:r>
            <a:r>
              <a:rPr lang="ja-JP" altLang="en-US" dirty="0" smtClean="0">
                <a:solidFill>
                  <a:schemeClr val="accent6"/>
                </a:solidFill>
              </a:rPr>
              <a:t>居宅介護支援</a:t>
            </a:r>
            <a:r>
              <a:rPr lang="ja-JP" altLang="en-US" dirty="0" smtClean="0"/>
              <a:t>及び</a:t>
            </a:r>
            <a:r>
              <a:rPr lang="ja-JP" altLang="en-US" dirty="0" smtClean="0">
                <a:solidFill>
                  <a:schemeClr val="accent6"/>
                </a:solidFill>
              </a:rPr>
              <a:t>介護予防支援</a:t>
            </a:r>
            <a:r>
              <a:rPr lang="ja-JP" altLang="en-US" dirty="0" smtClean="0"/>
              <a:t>は地域密着型サービスに含まれていますのでご注意ください。</a:t>
            </a:r>
            <a:endParaRPr lang="en-US" altLang="ja-JP" dirty="0" smtClean="0"/>
          </a:p>
        </p:txBody>
      </p:sp>
      <p:pic>
        <p:nvPicPr>
          <p:cNvPr id="3" name="図 2" descr="【素材】02介護事業所向け操作ガイド.pdf - Adobe Acrobat Reader DC (64-bi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50092" y="2537816"/>
            <a:ext cx="7595628" cy="4270455"/>
          </a:xfrm>
          <a:prstGeom prst="rect">
            <a:avLst/>
          </a:prstGeom>
        </p:spPr>
      </p:pic>
    </p:spTree>
    <p:extLst>
      <p:ext uri="{BB962C8B-B14F-4D97-AF65-F5344CB8AC3E}">
        <p14:creationId xmlns:p14="http://schemas.microsoft.com/office/powerpoint/2010/main" val="381730256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847055"/>
            <a:ext cx="9216000" cy="378180"/>
          </a:xfrm>
        </p:spPr>
        <p:txBody>
          <a:bodyPr>
            <a:noAutofit/>
          </a:bodyPr>
          <a:lstStyle/>
          <a:p>
            <a:r>
              <a:rPr lang="ja-JP" altLang="en-US" dirty="0" smtClean="0"/>
              <a:t>休止・廃止届出を提出するには</a:t>
            </a:r>
            <a:endParaRPr lang="ja-JP" altLang="en-US" dirty="0"/>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ja-JP" altLang="en-US" dirty="0"/>
              <a:t>２</a:t>
            </a:r>
            <a:r>
              <a:rPr lang="en-US" altLang="ja-JP" dirty="0" smtClean="0"/>
              <a:t>.</a:t>
            </a:r>
            <a:r>
              <a:rPr lang="ja-JP" altLang="en-US" dirty="0"/>
              <a:t>６</a:t>
            </a:r>
            <a:r>
              <a:rPr lang="en-US" altLang="ja-JP" dirty="0" smtClean="0"/>
              <a:t> </a:t>
            </a:r>
            <a:r>
              <a:rPr lang="ja-JP" altLang="en-US" dirty="0" smtClean="0"/>
              <a:t>その他届出（再開、休止・廃止、介護老人保健施設・介護医療院の開設許可事項変更届出等）</a:t>
            </a:r>
            <a:endParaRPr lang="en-US" altLang="ja-JP" dirty="0"/>
          </a:p>
        </p:txBody>
      </p:sp>
      <p:sp>
        <p:nvSpPr>
          <p:cNvPr id="2" name="テキスト プレースホルダー 1">
            <a:extLst>
              <a:ext uri="{FF2B5EF4-FFF2-40B4-BE49-F238E27FC236}">
                <a16:creationId xmlns:a16="http://schemas.microsoft.com/office/drawing/2014/main" id="{62C01794-5E7F-3070-5EA4-530D9739F8C3}"/>
              </a:ext>
            </a:extLst>
          </p:cNvPr>
          <p:cNvSpPr txBox="1">
            <a:spLocks/>
          </p:cNvSpPr>
          <p:nvPr/>
        </p:nvSpPr>
        <p:spPr>
          <a:xfrm>
            <a:off x="538163" y="6808271"/>
            <a:ext cx="9612000" cy="406265"/>
          </a:xfrm>
          <a:prstGeom prst="rect">
            <a:avLst/>
          </a:prstGeom>
        </p:spPr>
        <p:txBody>
          <a:bodyPr vert="horz" wrap="square" lIns="0" tIns="0" rIns="0" bIns="0" rtlCol="0" anchor="b" anchorCtr="0">
            <a:spAutoFit/>
          </a:bodyPr>
          <a:lstStyle>
            <a:lvl1pPr marL="252000" marR="0" indent="-252000" algn="l" defTabSz="1007772" rtl="0" eaLnBrk="1" fontAlgn="ctr" latinLnBrk="0" hangingPunct="1">
              <a:lnSpc>
                <a:spcPct val="110000"/>
              </a:lnSpc>
              <a:spcBef>
                <a:spcPts val="0"/>
              </a:spcBef>
              <a:spcAft>
                <a:spcPts val="0"/>
              </a:spcAft>
              <a:buClr>
                <a:schemeClr val="tx2"/>
              </a:buClr>
              <a:buSzTx/>
              <a:buFont typeface="Wingdings" panose="05000000000000000000" pitchFamily="2" charset="2"/>
              <a:buNone/>
              <a:tabLst/>
              <a:defRPr kumimoji="1" sz="800" b="0" kern="1200" spc="120" baseline="0">
                <a:solidFill>
                  <a:srgbClr val="000000"/>
                </a:solidFill>
                <a:latin typeface="+mn-ea"/>
                <a:ea typeface="+mn-ea"/>
                <a:cs typeface="+mn-cs"/>
              </a:defRPr>
            </a:lvl1pPr>
            <a:lvl2pPr marL="360000" marR="0" indent="-180000" algn="l" defTabSz="1007772" rtl="0" eaLnBrk="1" fontAlgn="auto" latinLnBrk="0" hangingPunct="1">
              <a:lnSpc>
                <a:spcPct val="120000"/>
              </a:lnSpc>
              <a:spcBef>
                <a:spcPts val="0"/>
              </a:spcBef>
              <a:spcAft>
                <a:spcPts val="9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9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出所）電子申請届出システム操作マニュアル（介護施設・事業所向け）</a:t>
            </a:r>
            <a:r>
              <a:rPr lang="en-US" altLang="ja-JP" dirty="0"/>
              <a:t/>
            </a:r>
            <a:br>
              <a:rPr lang="en-US" altLang="ja-JP" dirty="0"/>
            </a:br>
            <a:r>
              <a:rPr lang="ja-JP" altLang="en-US" dirty="0"/>
              <a:t>（</a:t>
            </a:r>
            <a:r>
              <a:rPr lang="en-US" altLang="ja-JP" dirty="0">
                <a:hlinkClick r:id="rId3"/>
              </a:rPr>
              <a:t>https://www.kaigokensaku.mhlw.go.jp/shinsei/pdf/manual_shinsei_1_0.pdf</a:t>
            </a:r>
            <a:r>
              <a:rPr lang="ja-JP" altLang="en-US" dirty="0"/>
              <a:t>　閲覧日：令和</a:t>
            </a:r>
            <a:r>
              <a:rPr lang="en-US" altLang="ja-JP" dirty="0"/>
              <a:t>5</a:t>
            </a:r>
            <a:r>
              <a:rPr lang="ja-JP" altLang="en-US" dirty="0"/>
              <a:t>年</a:t>
            </a:r>
            <a:r>
              <a:rPr lang="en-US" altLang="ja-JP" dirty="0"/>
              <a:t>3</a:t>
            </a:r>
            <a:r>
              <a:rPr lang="ja-JP" altLang="en-US" dirty="0"/>
              <a:t>月</a:t>
            </a:r>
            <a:r>
              <a:rPr lang="en-US" altLang="ja-JP" dirty="0"/>
              <a:t>1</a:t>
            </a:r>
            <a:r>
              <a:rPr lang="ja-JP" altLang="en-US" dirty="0"/>
              <a:t>日</a:t>
            </a:r>
            <a:r>
              <a:rPr lang="ja-JP" altLang="en-US" b="0" i="0" u="none" strike="noStrike" baseline="0" dirty="0">
                <a:solidFill>
                  <a:srgbClr val="000000"/>
                </a:solidFill>
                <a:latin typeface="+mn-lt"/>
              </a:rPr>
              <a:t>、点線</a:t>
            </a:r>
            <a:r>
              <a:rPr lang="ja-JP" altLang="en-US" dirty="0">
                <a:latin typeface="+mn-lt"/>
              </a:rPr>
              <a:t>と吹き出し</a:t>
            </a:r>
            <a:r>
              <a:rPr lang="ja-JP" altLang="en-US" b="0" i="0" u="none" strike="noStrike" baseline="0" dirty="0">
                <a:solidFill>
                  <a:srgbClr val="000000"/>
                </a:solidFill>
                <a:latin typeface="+mn-lt"/>
              </a:rPr>
              <a:t>は</a:t>
            </a:r>
            <a:r>
              <a:rPr lang="en-US" altLang="ja-JP" b="0" i="0" u="none" strike="noStrike" baseline="0" dirty="0">
                <a:solidFill>
                  <a:srgbClr val="000000"/>
                </a:solidFill>
                <a:latin typeface="+mn-lt"/>
              </a:rPr>
              <a:t>MRI</a:t>
            </a:r>
            <a:r>
              <a:rPr lang="ja-JP" altLang="en-US" b="0" i="0" u="none" strike="noStrike" baseline="0" dirty="0">
                <a:solidFill>
                  <a:srgbClr val="000000"/>
                </a:solidFill>
                <a:latin typeface="+mn-lt"/>
              </a:rPr>
              <a:t>追加）</a:t>
            </a:r>
            <a:endParaRPr lang="en-US" altLang="ja-JP" b="0" i="0" u="none" strike="noStrike" baseline="0" dirty="0">
              <a:solidFill>
                <a:srgbClr val="000000"/>
              </a:solidFill>
              <a:latin typeface="+mn-lt"/>
            </a:endParaRPr>
          </a:p>
          <a:p>
            <a:r>
              <a:rPr lang="en-US" altLang="ja-JP" dirty="0">
                <a:latin typeface="+mn-lt"/>
              </a:rPr>
              <a:t>※</a:t>
            </a:r>
            <a:r>
              <a:rPr lang="ja-JP" altLang="en-US" dirty="0">
                <a:latin typeface="+mn-lt"/>
              </a:rPr>
              <a:t>最新情報は上記ホームページをご確認ください。</a:t>
            </a:r>
            <a:endParaRPr lang="en-US" altLang="ja-JP" dirty="0">
              <a:latin typeface="+mn-lt"/>
            </a:endParaRPr>
          </a:p>
        </p:txBody>
      </p:sp>
      <p:sp>
        <p:nvSpPr>
          <p:cNvPr id="10" name="コンテンツ プレースホルダー 9"/>
          <p:cNvSpPr>
            <a:spLocks noGrp="1"/>
          </p:cNvSpPr>
          <p:nvPr>
            <p:ph idx="15"/>
          </p:nvPr>
        </p:nvSpPr>
        <p:spPr>
          <a:xfrm>
            <a:off x="538163" y="1612856"/>
            <a:ext cx="9612001" cy="295466"/>
          </a:xfrm>
        </p:spPr>
        <p:txBody>
          <a:bodyPr/>
          <a:lstStyle/>
          <a:p>
            <a:r>
              <a:rPr lang="ja-JP" altLang="en-US" dirty="0" smtClean="0"/>
              <a:t>①様式の必要項目を入力します。</a:t>
            </a:r>
            <a:endParaRPr lang="en-US" altLang="ja-JP" dirty="0" smtClean="0"/>
          </a:p>
        </p:txBody>
      </p:sp>
      <p:pic>
        <p:nvPicPr>
          <p:cNvPr id="6" name="図 5" descr="【素材】02介護事業所向け操作ガイド.pdf - Adobe Acrobat Reader DC (64-bi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7852" y="2013786"/>
            <a:ext cx="8340107" cy="4689021"/>
          </a:xfrm>
          <a:prstGeom prst="rect">
            <a:avLst/>
          </a:prstGeom>
        </p:spPr>
      </p:pic>
    </p:spTree>
    <p:extLst>
      <p:ext uri="{BB962C8B-B14F-4D97-AF65-F5344CB8AC3E}">
        <p14:creationId xmlns:p14="http://schemas.microsoft.com/office/powerpoint/2010/main" val="420878806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847055"/>
            <a:ext cx="9216000" cy="378180"/>
          </a:xfrm>
        </p:spPr>
        <p:txBody>
          <a:bodyPr>
            <a:noAutofit/>
          </a:bodyPr>
          <a:lstStyle/>
          <a:p>
            <a:r>
              <a:rPr lang="ja-JP" altLang="en-US" dirty="0" smtClean="0"/>
              <a:t>休止・廃止届出を提出するには</a:t>
            </a:r>
            <a:endParaRPr lang="ja-JP" altLang="en-US" dirty="0"/>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ja-JP" altLang="en-US" dirty="0"/>
              <a:t>２</a:t>
            </a:r>
            <a:r>
              <a:rPr lang="en-US" altLang="ja-JP" dirty="0" smtClean="0"/>
              <a:t>.</a:t>
            </a:r>
            <a:r>
              <a:rPr lang="ja-JP" altLang="en-US" dirty="0"/>
              <a:t>６</a:t>
            </a:r>
            <a:r>
              <a:rPr lang="en-US" altLang="ja-JP" dirty="0" smtClean="0"/>
              <a:t> </a:t>
            </a:r>
            <a:r>
              <a:rPr lang="ja-JP" altLang="en-US" dirty="0" smtClean="0"/>
              <a:t>その他届出（再開、休止・廃止、介護老人保健施設・介護医療院の開設許可事項変更届出等）</a:t>
            </a:r>
            <a:endParaRPr lang="en-US" altLang="ja-JP" dirty="0"/>
          </a:p>
        </p:txBody>
      </p:sp>
      <p:sp>
        <p:nvSpPr>
          <p:cNvPr id="2" name="テキスト プレースホルダー 1">
            <a:extLst>
              <a:ext uri="{FF2B5EF4-FFF2-40B4-BE49-F238E27FC236}">
                <a16:creationId xmlns:a16="http://schemas.microsoft.com/office/drawing/2014/main" id="{62C01794-5E7F-3070-5EA4-530D9739F8C3}"/>
              </a:ext>
            </a:extLst>
          </p:cNvPr>
          <p:cNvSpPr txBox="1">
            <a:spLocks/>
          </p:cNvSpPr>
          <p:nvPr/>
        </p:nvSpPr>
        <p:spPr>
          <a:xfrm>
            <a:off x="538163" y="6808271"/>
            <a:ext cx="9612000" cy="406265"/>
          </a:xfrm>
          <a:prstGeom prst="rect">
            <a:avLst/>
          </a:prstGeom>
        </p:spPr>
        <p:txBody>
          <a:bodyPr vert="horz" wrap="square" lIns="0" tIns="0" rIns="0" bIns="0" rtlCol="0" anchor="b" anchorCtr="0">
            <a:spAutoFit/>
          </a:bodyPr>
          <a:lstStyle>
            <a:lvl1pPr marL="252000" marR="0" indent="-252000" algn="l" defTabSz="1007772" rtl="0" eaLnBrk="1" fontAlgn="ctr" latinLnBrk="0" hangingPunct="1">
              <a:lnSpc>
                <a:spcPct val="110000"/>
              </a:lnSpc>
              <a:spcBef>
                <a:spcPts val="0"/>
              </a:spcBef>
              <a:spcAft>
                <a:spcPts val="0"/>
              </a:spcAft>
              <a:buClr>
                <a:schemeClr val="tx2"/>
              </a:buClr>
              <a:buSzTx/>
              <a:buFont typeface="Wingdings" panose="05000000000000000000" pitchFamily="2" charset="2"/>
              <a:buNone/>
              <a:tabLst/>
              <a:defRPr kumimoji="1" sz="800" b="0" kern="1200" spc="120" baseline="0">
                <a:solidFill>
                  <a:srgbClr val="000000"/>
                </a:solidFill>
                <a:latin typeface="+mn-ea"/>
                <a:ea typeface="+mn-ea"/>
                <a:cs typeface="+mn-cs"/>
              </a:defRPr>
            </a:lvl1pPr>
            <a:lvl2pPr marL="360000" marR="0" indent="-180000" algn="l" defTabSz="1007772" rtl="0" eaLnBrk="1" fontAlgn="auto" latinLnBrk="0" hangingPunct="1">
              <a:lnSpc>
                <a:spcPct val="120000"/>
              </a:lnSpc>
              <a:spcBef>
                <a:spcPts val="0"/>
              </a:spcBef>
              <a:spcAft>
                <a:spcPts val="9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9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出所）電子申請届出システム操作マニュアル（介護施設・事業所向け）</a:t>
            </a:r>
            <a:r>
              <a:rPr lang="en-US" altLang="ja-JP" dirty="0"/>
              <a:t/>
            </a:r>
            <a:br>
              <a:rPr lang="en-US" altLang="ja-JP" dirty="0"/>
            </a:br>
            <a:r>
              <a:rPr lang="ja-JP" altLang="en-US" dirty="0"/>
              <a:t>（</a:t>
            </a:r>
            <a:r>
              <a:rPr lang="en-US" altLang="ja-JP" dirty="0">
                <a:hlinkClick r:id="rId3"/>
              </a:rPr>
              <a:t>https://www.kaigokensaku.mhlw.go.jp/shinsei/pdf/manual_shinsei_1_0.pdf</a:t>
            </a:r>
            <a:r>
              <a:rPr lang="ja-JP" altLang="en-US" dirty="0"/>
              <a:t>　閲覧日：令和</a:t>
            </a:r>
            <a:r>
              <a:rPr lang="en-US" altLang="ja-JP" dirty="0"/>
              <a:t>5</a:t>
            </a:r>
            <a:r>
              <a:rPr lang="ja-JP" altLang="en-US" dirty="0"/>
              <a:t>年</a:t>
            </a:r>
            <a:r>
              <a:rPr lang="en-US" altLang="ja-JP" dirty="0"/>
              <a:t>3</a:t>
            </a:r>
            <a:r>
              <a:rPr lang="ja-JP" altLang="en-US" dirty="0"/>
              <a:t>月</a:t>
            </a:r>
            <a:r>
              <a:rPr lang="en-US" altLang="ja-JP" dirty="0"/>
              <a:t>1</a:t>
            </a:r>
            <a:r>
              <a:rPr lang="ja-JP" altLang="en-US" dirty="0"/>
              <a:t>日</a:t>
            </a:r>
            <a:r>
              <a:rPr lang="ja-JP" altLang="en-US" b="0" i="0" u="none" strike="noStrike" baseline="0" dirty="0">
                <a:solidFill>
                  <a:srgbClr val="000000"/>
                </a:solidFill>
                <a:latin typeface="+mn-lt"/>
              </a:rPr>
              <a:t>、点線</a:t>
            </a:r>
            <a:r>
              <a:rPr lang="ja-JP" altLang="en-US" dirty="0">
                <a:latin typeface="+mn-lt"/>
              </a:rPr>
              <a:t>と吹き出し</a:t>
            </a:r>
            <a:r>
              <a:rPr lang="ja-JP" altLang="en-US" b="0" i="0" u="none" strike="noStrike" baseline="0" dirty="0">
                <a:solidFill>
                  <a:srgbClr val="000000"/>
                </a:solidFill>
                <a:latin typeface="+mn-lt"/>
              </a:rPr>
              <a:t>は</a:t>
            </a:r>
            <a:r>
              <a:rPr lang="en-US" altLang="ja-JP" b="0" i="0" u="none" strike="noStrike" baseline="0" dirty="0">
                <a:solidFill>
                  <a:srgbClr val="000000"/>
                </a:solidFill>
                <a:latin typeface="+mn-lt"/>
              </a:rPr>
              <a:t>MRI</a:t>
            </a:r>
            <a:r>
              <a:rPr lang="ja-JP" altLang="en-US" b="0" i="0" u="none" strike="noStrike" baseline="0" dirty="0">
                <a:solidFill>
                  <a:srgbClr val="000000"/>
                </a:solidFill>
                <a:latin typeface="+mn-lt"/>
              </a:rPr>
              <a:t>追加）</a:t>
            </a:r>
            <a:endParaRPr lang="en-US" altLang="ja-JP" b="0" i="0" u="none" strike="noStrike" baseline="0" dirty="0">
              <a:solidFill>
                <a:srgbClr val="000000"/>
              </a:solidFill>
              <a:latin typeface="+mn-lt"/>
            </a:endParaRPr>
          </a:p>
          <a:p>
            <a:r>
              <a:rPr lang="en-US" altLang="ja-JP" dirty="0">
                <a:latin typeface="+mn-lt"/>
              </a:rPr>
              <a:t>※</a:t>
            </a:r>
            <a:r>
              <a:rPr lang="ja-JP" altLang="en-US" dirty="0">
                <a:latin typeface="+mn-lt"/>
              </a:rPr>
              <a:t>最新情報は上記ホームページをご確認ください。</a:t>
            </a:r>
            <a:endParaRPr lang="en-US" altLang="ja-JP" dirty="0">
              <a:latin typeface="+mn-lt"/>
            </a:endParaRPr>
          </a:p>
        </p:txBody>
      </p:sp>
      <p:sp>
        <p:nvSpPr>
          <p:cNvPr id="10" name="コンテンツ プレースホルダー 9"/>
          <p:cNvSpPr>
            <a:spLocks noGrp="1"/>
          </p:cNvSpPr>
          <p:nvPr>
            <p:ph idx="15"/>
          </p:nvPr>
        </p:nvSpPr>
        <p:spPr>
          <a:xfrm>
            <a:off x="538163" y="1495594"/>
            <a:ext cx="9612001" cy="295466"/>
          </a:xfrm>
        </p:spPr>
        <p:txBody>
          <a:bodyPr/>
          <a:lstStyle/>
          <a:p>
            <a:r>
              <a:rPr lang="ja-JP" altLang="en-US" dirty="0" smtClean="0"/>
              <a:t>入力完了後、②「次へ」をクリックします。</a:t>
            </a:r>
            <a:endParaRPr lang="en-US" altLang="ja-JP" dirty="0" smtClean="0"/>
          </a:p>
        </p:txBody>
      </p:sp>
      <p:pic>
        <p:nvPicPr>
          <p:cNvPr id="3" name="図 2" descr="【素材】02介護事業所向け操作ガイド.pdf - Adobe Acrobat Reader DC (64-bi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2565" y="1791060"/>
            <a:ext cx="8430682" cy="4739944"/>
          </a:xfrm>
          <a:prstGeom prst="rect">
            <a:avLst/>
          </a:prstGeom>
        </p:spPr>
      </p:pic>
    </p:spTree>
    <p:extLst>
      <p:ext uri="{BB962C8B-B14F-4D97-AF65-F5344CB8AC3E}">
        <p14:creationId xmlns:p14="http://schemas.microsoft.com/office/powerpoint/2010/main" val="413764364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847055"/>
            <a:ext cx="9216000" cy="378180"/>
          </a:xfrm>
        </p:spPr>
        <p:txBody>
          <a:bodyPr>
            <a:noAutofit/>
          </a:bodyPr>
          <a:lstStyle/>
          <a:p>
            <a:r>
              <a:rPr lang="ja-JP" altLang="en-US" dirty="0" smtClean="0"/>
              <a:t>休止・廃止届出を提出するには</a:t>
            </a:r>
            <a:endParaRPr lang="ja-JP" altLang="en-US" dirty="0"/>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ja-JP" altLang="en-US" dirty="0"/>
              <a:t>２</a:t>
            </a:r>
            <a:r>
              <a:rPr lang="en-US" altLang="ja-JP" dirty="0" smtClean="0"/>
              <a:t>.</a:t>
            </a:r>
            <a:r>
              <a:rPr lang="ja-JP" altLang="en-US" dirty="0"/>
              <a:t>６</a:t>
            </a:r>
            <a:r>
              <a:rPr lang="en-US" altLang="ja-JP" dirty="0" smtClean="0"/>
              <a:t> </a:t>
            </a:r>
            <a:r>
              <a:rPr lang="ja-JP" altLang="en-US" dirty="0" smtClean="0"/>
              <a:t>その他届出（再開、休止・廃止、介護老人保健施設・介護医療院の開設許可事項変更届出等）</a:t>
            </a:r>
            <a:endParaRPr lang="en-US" altLang="ja-JP" dirty="0"/>
          </a:p>
        </p:txBody>
      </p:sp>
      <p:sp>
        <p:nvSpPr>
          <p:cNvPr id="2" name="テキスト プレースホルダー 1">
            <a:extLst>
              <a:ext uri="{FF2B5EF4-FFF2-40B4-BE49-F238E27FC236}">
                <a16:creationId xmlns:a16="http://schemas.microsoft.com/office/drawing/2014/main" id="{62C01794-5E7F-3070-5EA4-530D9739F8C3}"/>
              </a:ext>
            </a:extLst>
          </p:cNvPr>
          <p:cNvSpPr txBox="1">
            <a:spLocks/>
          </p:cNvSpPr>
          <p:nvPr/>
        </p:nvSpPr>
        <p:spPr>
          <a:xfrm>
            <a:off x="538163" y="6808271"/>
            <a:ext cx="9612000" cy="406265"/>
          </a:xfrm>
          <a:prstGeom prst="rect">
            <a:avLst/>
          </a:prstGeom>
        </p:spPr>
        <p:txBody>
          <a:bodyPr vert="horz" wrap="square" lIns="0" tIns="0" rIns="0" bIns="0" rtlCol="0" anchor="b" anchorCtr="0">
            <a:spAutoFit/>
          </a:bodyPr>
          <a:lstStyle>
            <a:lvl1pPr marL="252000" marR="0" indent="-252000" algn="l" defTabSz="1007772" rtl="0" eaLnBrk="1" fontAlgn="ctr" latinLnBrk="0" hangingPunct="1">
              <a:lnSpc>
                <a:spcPct val="110000"/>
              </a:lnSpc>
              <a:spcBef>
                <a:spcPts val="0"/>
              </a:spcBef>
              <a:spcAft>
                <a:spcPts val="0"/>
              </a:spcAft>
              <a:buClr>
                <a:schemeClr val="tx2"/>
              </a:buClr>
              <a:buSzTx/>
              <a:buFont typeface="Wingdings" panose="05000000000000000000" pitchFamily="2" charset="2"/>
              <a:buNone/>
              <a:tabLst/>
              <a:defRPr kumimoji="1" sz="800" b="0" kern="1200" spc="120" baseline="0">
                <a:solidFill>
                  <a:srgbClr val="000000"/>
                </a:solidFill>
                <a:latin typeface="+mn-ea"/>
                <a:ea typeface="+mn-ea"/>
                <a:cs typeface="+mn-cs"/>
              </a:defRPr>
            </a:lvl1pPr>
            <a:lvl2pPr marL="360000" marR="0" indent="-180000" algn="l" defTabSz="1007772" rtl="0" eaLnBrk="1" fontAlgn="auto" latinLnBrk="0" hangingPunct="1">
              <a:lnSpc>
                <a:spcPct val="120000"/>
              </a:lnSpc>
              <a:spcBef>
                <a:spcPts val="0"/>
              </a:spcBef>
              <a:spcAft>
                <a:spcPts val="9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9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出所）電子申請届出システム操作マニュアル（介護施設・事業所向け）</a:t>
            </a:r>
            <a:r>
              <a:rPr lang="en-US" altLang="ja-JP" dirty="0"/>
              <a:t/>
            </a:r>
            <a:br>
              <a:rPr lang="en-US" altLang="ja-JP" dirty="0"/>
            </a:br>
            <a:r>
              <a:rPr lang="ja-JP" altLang="en-US" dirty="0"/>
              <a:t>（</a:t>
            </a:r>
            <a:r>
              <a:rPr lang="en-US" altLang="ja-JP" dirty="0">
                <a:hlinkClick r:id="rId3"/>
              </a:rPr>
              <a:t>https://www.kaigokensaku.mhlw.go.jp/shinsei/pdf/manual_shinsei_1_0.pdf</a:t>
            </a:r>
            <a:r>
              <a:rPr lang="ja-JP" altLang="en-US" dirty="0"/>
              <a:t>　閲覧日：令和</a:t>
            </a:r>
            <a:r>
              <a:rPr lang="en-US" altLang="ja-JP" dirty="0"/>
              <a:t>5</a:t>
            </a:r>
            <a:r>
              <a:rPr lang="ja-JP" altLang="en-US" dirty="0"/>
              <a:t>年</a:t>
            </a:r>
            <a:r>
              <a:rPr lang="en-US" altLang="ja-JP" dirty="0"/>
              <a:t>3</a:t>
            </a:r>
            <a:r>
              <a:rPr lang="ja-JP" altLang="en-US" dirty="0"/>
              <a:t>月</a:t>
            </a:r>
            <a:r>
              <a:rPr lang="en-US" altLang="ja-JP" dirty="0"/>
              <a:t>1</a:t>
            </a:r>
            <a:r>
              <a:rPr lang="ja-JP" altLang="en-US" dirty="0"/>
              <a:t>日</a:t>
            </a:r>
            <a:r>
              <a:rPr lang="ja-JP" altLang="en-US" b="0" i="0" u="none" strike="noStrike" baseline="0" dirty="0">
                <a:solidFill>
                  <a:srgbClr val="000000"/>
                </a:solidFill>
                <a:latin typeface="+mn-lt"/>
              </a:rPr>
              <a:t>、点線</a:t>
            </a:r>
            <a:r>
              <a:rPr lang="ja-JP" altLang="en-US" dirty="0">
                <a:latin typeface="+mn-lt"/>
              </a:rPr>
              <a:t>と吹き出し</a:t>
            </a:r>
            <a:r>
              <a:rPr lang="ja-JP" altLang="en-US" b="0" i="0" u="none" strike="noStrike" baseline="0" dirty="0">
                <a:solidFill>
                  <a:srgbClr val="000000"/>
                </a:solidFill>
                <a:latin typeface="+mn-lt"/>
              </a:rPr>
              <a:t>は</a:t>
            </a:r>
            <a:r>
              <a:rPr lang="en-US" altLang="ja-JP" b="0" i="0" u="none" strike="noStrike" baseline="0" dirty="0">
                <a:solidFill>
                  <a:srgbClr val="000000"/>
                </a:solidFill>
                <a:latin typeface="+mn-lt"/>
              </a:rPr>
              <a:t>MRI</a:t>
            </a:r>
            <a:r>
              <a:rPr lang="ja-JP" altLang="en-US" b="0" i="0" u="none" strike="noStrike" baseline="0" dirty="0">
                <a:solidFill>
                  <a:srgbClr val="000000"/>
                </a:solidFill>
                <a:latin typeface="+mn-lt"/>
              </a:rPr>
              <a:t>追加）</a:t>
            </a:r>
            <a:endParaRPr lang="en-US" altLang="ja-JP" b="0" i="0" u="none" strike="noStrike" baseline="0" dirty="0">
              <a:solidFill>
                <a:srgbClr val="000000"/>
              </a:solidFill>
              <a:latin typeface="+mn-lt"/>
            </a:endParaRPr>
          </a:p>
          <a:p>
            <a:r>
              <a:rPr lang="en-US" altLang="ja-JP" dirty="0">
                <a:latin typeface="+mn-lt"/>
              </a:rPr>
              <a:t>※</a:t>
            </a:r>
            <a:r>
              <a:rPr lang="ja-JP" altLang="en-US" dirty="0">
                <a:latin typeface="+mn-lt"/>
              </a:rPr>
              <a:t>最新情報は上記ホームページをご確認ください。</a:t>
            </a:r>
            <a:endParaRPr lang="en-US" altLang="ja-JP" dirty="0">
              <a:latin typeface="+mn-lt"/>
            </a:endParaRPr>
          </a:p>
        </p:txBody>
      </p:sp>
      <p:sp>
        <p:nvSpPr>
          <p:cNvPr id="10" name="コンテンツ プレースホルダー 9"/>
          <p:cNvSpPr>
            <a:spLocks noGrp="1"/>
          </p:cNvSpPr>
          <p:nvPr>
            <p:ph idx="15"/>
          </p:nvPr>
        </p:nvSpPr>
        <p:spPr>
          <a:xfrm>
            <a:off x="538162" y="1420443"/>
            <a:ext cx="9612001" cy="590931"/>
          </a:xfrm>
        </p:spPr>
        <p:txBody>
          <a:bodyPr/>
          <a:lstStyle/>
          <a:p>
            <a:r>
              <a:rPr lang="ja-JP" altLang="en-US" dirty="0" smtClean="0"/>
              <a:t>休止・廃止届の場合は、添付書類はありませんが、</a:t>
            </a:r>
            <a:r>
              <a:rPr lang="ja-JP" altLang="en-US" dirty="0"/>
              <a:t>届出によって必須となる添付書類には</a:t>
            </a:r>
            <a:r>
              <a:rPr lang="en-US" altLang="ja-JP" dirty="0">
                <a:solidFill>
                  <a:srgbClr val="FF0000"/>
                </a:solidFill>
              </a:rPr>
              <a:t>※</a:t>
            </a:r>
            <a:r>
              <a:rPr lang="ja-JP" altLang="en-US" dirty="0"/>
              <a:t>印がついていますので、</a:t>
            </a:r>
            <a:r>
              <a:rPr lang="en-US" altLang="ja-JP" dirty="0">
                <a:solidFill>
                  <a:srgbClr val="FF0000"/>
                </a:solidFill>
              </a:rPr>
              <a:t>※</a:t>
            </a:r>
            <a:r>
              <a:rPr lang="ja-JP" altLang="en-US" dirty="0"/>
              <a:t>印は必ず提出して</a:t>
            </a:r>
            <a:r>
              <a:rPr lang="ja-JP" altLang="en-US" dirty="0" smtClean="0"/>
              <a:t>ください。（例：再開届の場合は添付書類が必要となります。）</a:t>
            </a:r>
            <a:endParaRPr lang="en-US" altLang="ja-JP" dirty="0" smtClean="0"/>
          </a:p>
        </p:txBody>
      </p:sp>
      <p:pic>
        <p:nvPicPr>
          <p:cNvPr id="6" name="図 5" descr="【素材】02介護事業所向け操作ガイド.pdf - Adobe Acrobat Reader DC (64-bi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0140" y="2011374"/>
            <a:ext cx="8215532" cy="4618982"/>
          </a:xfrm>
          <a:prstGeom prst="rect">
            <a:avLst/>
          </a:prstGeom>
        </p:spPr>
      </p:pic>
    </p:spTree>
    <p:extLst>
      <p:ext uri="{BB962C8B-B14F-4D97-AF65-F5344CB8AC3E}">
        <p14:creationId xmlns:p14="http://schemas.microsoft.com/office/powerpoint/2010/main" val="314463428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847055"/>
            <a:ext cx="9216000" cy="378180"/>
          </a:xfrm>
        </p:spPr>
        <p:txBody>
          <a:bodyPr>
            <a:noAutofit/>
          </a:bodyPr>
          <a:lstStyle/>
          <a:p>
            <a:r>
              <a:rPr lang="ja-JP" altLang="en-US" dirty="0" smtClean="0"/>
              <a:t>休止・廃止届出を提出するには</a:t>
            </a:r>
            <a:endParaRPr lang="ja-JP" altLang="en-US" dirty="0"/>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ja-JP" altLang="en-US" dirty="0"/>
              <a:t>２</a:t>
            </a:r>
            <a:r>
              <a:rPr lang="en-US" altLang="ja-JP" dirty="0" smtClean="0"/>
              <a:t>.</a:t>
            </a:r>
            <a:r>
              <a:rPr lang="ja-JP" altLang="en-US" dirty="0"/>
              <a:t>６</a:t>
            </a:r>
            <a:r>
              <a:rPr lang="en-US" altLang="ja-JP" dirty="0" smtClean="0"/>
              <a:t> </a:t>
            </a:r>
            <a:r>
              <a:rPr lang="ja-JP" altLang="en-US" dirty="0" smtClean="0"/>
              <a:t>その他届出（再開、休止・廃止、介護老人保健施設・介護医療院の開設許可事項変更届出等）</a:t>
            </a:r>
            <a:endParaRPr lang="en-US" altLang="ja-JP" dirty="0"/>
          </a:p>
        </p:txBody>
      </p:sp>
      <p:sp>
        <p:nvSpPr>
          <p:cNvPr id="2" name="テキスト プレースホルダー 1">
            <a:extLst>
              <a:ext uri="{FF2B5EF4-FFF2-40B4-BE49-F238E27FC236}">
                <a16:creationId xmlns:a16="http://schemas.microsoft.com/office/drawing/2014/main" id="{62C01794-5E7F-3070-5EA4-530D9739F8C3}"/>
              </a:ext>
            </a:extLst>
          </p:cNvPr>
          <p:cNvSpPr txBox="1">
            <a:spLocks/>
          </p:cNvSpPr>
          <p:nvPr/>
        </p:nvSpPr>
        <p:spPr>
          <a:xfrm>
            <a:off x="538163" y="6808271"/>
            <a:ext cx="9612000" cy="406265"/>
          </a:xfrm>
          <a:prstGeom prst="rect">
            <a:avLst/>
          </a:prstGeom>
        </p:spPr>
        <p:txBody>
          <a:bodyPr vert="horz" wrap="square" lIns="0" tIns="0" rIns="0" bIns="0" rtlCol="0" anchor="b" anchorCtr="0">
            <a:spAutoFit/>
          </a:bodyPr>
          <a:lstStyle>
            <a:lvl1pPr marL="252000" marR="0" indent="-252000" algn="l" defTabSz="1007772" rtl="0" eaLnBrk="1" fontAlgn="ctr" latinLnBrk="0" hangingPunct="1">
              <a:lnSpc>
                <a:spcPct val="110000"/>
              </a:lnSpc>
              <a:spcBef>
                <a:spcPts val="0"/>
              </a:spcBef>
              <a:spcAft>
                <a:spcPts val="0"/>
              </a:spcAft>
              <a:buClr>
                <a:schemeClr val="tx2"/>
              </a:buClr>
              <a:buSzTx/>
              <a:buFont typeface="Wingdings" panose="05000000000000000000" pitchFamily="2" charset="2"/>
              <a:buNone/>
              <a:tabLst/>
              <a:defRPr kumimoji="1" sz="800" b="0" kern="1200" spc="120" baseline="0">
                <a:solidFill>
                  <a:srgbClr val="000000"/>
                </a:solidFill>
                <a:latin typeface="+mn-ea"/>
                <a:ea typeface="+mn-ea"/>
                <a:cs typeface="+mn-cs"/>
              </a:defRPr>
            </a:lvl1pPr>
            <a:lvl2pPr marL="360000" marR="0" indent="-180000" algn="l" defTabSz="1007772" rtl="0" eaLnBrk="1" fontAlgn="auto" latinLnBrk="0" hangingPunct="1">
              <a:lnSpc>
                <a:spcPct val="120000"/>
              </a:lnSpc>
              <a:spcBef>
                <a:spcPts val="0"/>
              </a:spcBef>
              <a:spcAft>
                <a:spcPts val="9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9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出所）電子申請届出システム操作マニュアル（介護施設・事業所向け）</a:t>
            </a:r>
            <a:r>
              <a:rPr lang="en-US" altLang="ja-JP" dirty="0"/>
              <a:t/>
            </a:r>
            <a:br>
              <a:rPr lang="en-US" altLang="ja-JP" dirty="0"/>
            </a:br>
            <a:r>
              <a:rPr lang="ja-JP" altLang="en-US" dirty="0"/>
              <a:t>（</a:t>
            </a:r>
            <a:r>
              <a:rPr lang="en-US" altLang="ja-JP" dirty="0">
                <a:hlinkClick r:id="rId3"/>
              </a:rPr>
              <a:t>https://www.kaigokensaku.mhlw.go.jp/shinsei/pdf/manual_shinsei_1_0.pdf</a:t>
            </a:r>
            <a:r>
              <a:rPr lang="ja-JP" altLang="en-US" dirty="0"/>
              <a:t>　閲覧日：令和</a:t>
            </a:r>
            <a:r>
              <a:rPr lang="en-US" altLang="ja-JP" dirty="0"/>
              <a:t>5</a:t>
            </a:r>
            <a:r>
              <a:rPr lang="ja-JP" altLang="en-US" dirty="0"/>
              <a:t>年</a:t>
            </a:r>
            <a:r>
              <a:rPr lang="en-US" altLang="ja-JP" dirty="0"/>
              <a:t>3</a:t>
            </a:r>
            <a:r>
              <a:rPr lang="ja-JP" altLang="en-US" dirty="0"/>
              <a:t>月</a:t>
            </a:r>
            <a:r>
              <a:rPr lang="en-US" altLang="ja-JP" dirty="0"/>
              <a:t>1</a:t>
            </a:r>
            <a:r>
              <a:rPr lang="ja-JP" altLang="en-US" dirty="0"/>
              <a:t>日</a:t>
            </a:r>
            <a:r>
              <a:rPr lang="ja-JP" altLang="en-US" b="0" i="0" u="none" strike="noStrike" baseline="0" dirty="0">
                <a:solidFill>
                  <a:srgbClr val="000000"/>
                </a:solidFill>
                <a:latin typeface="+mn-lt"/>
              </a:rPr>
              <a:t>、点線</a:t>
            </a:r>
            <a:r>
              <a:rPr lang="ja-JP" altLang="en-US" dirty="0">
                <a:latin typeface="+mn-lt"/>
              </a:rPr>
              <a:t>と吹き出し</a:t>
            </a:r>
            <a:r>
              <a:rPr lang="ja-JP" altLang="en-US" b="0" i="0" u="none" strike="noStrike" baseline="0" dirty="0">
                <a:solidFill>
                  <a:srgbClr val="000000"/>
                </a:solidFill>
                <a:latin typeface="+mn-lt"/>
              </a:rPr>
              <a:t>は</a:t>
            </a:r>
            <a:r>
              <a:rPr lang="en-US" altLang="ja-JP" b="0" i="0" u="none" strike="noStrike" baseline="0" dirty="0">
                <a:solidFill>
                  <a:srgbClr val="000000"/>
                </a:solidFill>
                <a:latin typeface="+mn-lt"/>
              </a:rPr>
              <a:t>MRI</a:t>
            </a:r>
            <a:r>
              <a:rPr lang="ja-JP" altLang="en-US" b="0" i="0" u="none" strike="noStrike" baseline="0" dirty="0">
                <a:solidFill>
                  <a:srgbClr val="000000"/>
                </a:solidFill>
                <a:latin typeface="+mn-lt"/>
              </a:rPr>
              <a:t>追加）</a:t>
            </a:r>
            <a:endParaRPr lang="en-US" altLang="ja-JP" b="0" i="0" u="none" strike="noStrike" baseline="0" dirty="0">
              <a:solidFill>
                <a:srgbClr val="000000"/>
              </a:solidFill>
              <a:latin typeface="+mn-lt"/>
            </a:endParaRPr>
          </a:p>
          <a:p>
            <a:r>
              <a:rPr lang="en-US" altLang="ja-JP" dirty="0">
                <a:latin typeface="+mn-lt"/>
              </a:rPr>
              <a:t>※</a:t>
            </a:r>
            <a:r>
              <a:rPr lang="ja-JP" altLang="en-US" dirty="0">
                <a:latin typeface="+mn-lt"/>
              </a:rPr>
              <a:t>最新情報は上記ホームページをご確認ください。</a:t>
            </a:r>
            <a:endParaRPr lang="en-US" altLang="ja-JP" dirty="0">
              <a:latin typeface="+mn-lt"/>
            </a:endParaRPr>
          </a:p>
        </p:txBody>
      </p:sp>
      <p:sp>
        <p:nvSpPr>
          <p:cNvPr id="10" name="コンテンツ プレースホルダー 9"/>
          <p:cNvSpPr>
            <a:spLocks noGrp="1"/>
          </p:cNvSpPr>
          <p:nvPr>
            <p:ph idx="15"/>
          </p:nvPr>
        </p:nvSpPr>
        <p:spPr>
          <a:xfrm>
            <a:off x="538161" y="1558043"/>
            <a:ext cx="9612001" cy="295466"/>
          </a:xfrm>
        </p:spPr>
        <p:txBody>
          <a:bodyPr/>
          <a:lstStyle/>
          <a:p>
            <a:r>
              <a:rPr lang="en-US" altLang="ja-JP" dirty="0" smtClean="0">
                <a:solidFill>
                  <a:srgbClr val="FF0000"/>
                </a:solidFill>
              </a:rPr>
              <a:t>※</a:t>
            </a:r>
            <a:r>
              <a:rPr lang="ja-JP" altLang="en-US" dirty="0" smtClean="0"/>
              <a:t>印の添付書類を全てアップロードしたら、⑤「次へ」をクリックします。</a:t>
            </a:r>
            <a:endParaRPr lang="en-US" altLang="ja-JP" dirty="0" smtClean="0"/>
          </a:p>
        </p:txBody>
      </p:sp>
      <p:pic>
        <p:nvPicPr>
          <p:cNvPr id="3" name="図 2" descr="【素材】02介護事業所向け操作ガイド.pdf - Adobe Acrobat Reader DC (64-bi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6143" y="1904662"/>
            <a:ext cx="8603955" cy="4837362"/>
          </a:xfrm>
          <a:prstGeom prst="rect">
            <a:avLst/>
          </a:prstGeom>
        </p:spPr>
      </p:pic>
      <p:sp>
        <p:nvSpPr>
          <p:cNvPr id="7" name="正方形/長方形 6"/>
          <p:cNvSpPr/>
          <p:nvPr/>
        </p:nvSpPr>
        <p:spPr>
          <a:xfrm>
            <a:off x="5598941" y="4051495"/>
            <a:ext cx="3882683" cy="1153551"/>
          </a:xfrm>
          <a:prstGeom prst="rect">
            <a:avLst/>
          </a:prstGeom>
          <a:solidFill>
            <a:schemeClr val="bg1"/>
          </a:solidFill>
          <a:ln/>
        </p:spPr>
        <p:style>
          <a:lnRef idx="3">
            <a:schemeClr val="lt1"/>
          </a:lnRef>
          <a:fillRef idx="1">
            <a:schemeClr val="accent6"/>
          </a:fillRef>
          <a:effectRef idx="1">
            <a:schemeClr val="accent6"/>
          </a:effectRef>
          <a:fontRef idx="minor">
            <a:schemeClr val="lt1"/>
          </a:fontRef>
        </p:style>
        <p:txBody>
          <a:bodyPr lIns="108000" tIns="108000" rIns="108000" bIns="108000" rtlCol="0" anchor="t" anchorCtr="0">
            <a:noAutofit/>
          </a:bodyPr>
          <a:lstStyle/>
          <a:p>
            <a:pPr algn="l">
              <a:lnSpc>
                <a:spcPct val="130000"/>
              </a:lnSpc>
              <a:spcAft>
                <a:spcPts val="900"/>
              </a:spcAft>
            </a:pPr>
            <a:endParaRPr kumimoji="1" lang="ja-JP" altLang="en-US" sz="1200" dirty="0" smtClean="0">
              <a:solidFill>
                <a:srgbClr val="000000"/>
              </a:solidFill>
            </a:endParaRPr>
          </a:p>
        </p:txBody>
      </p:sp>
    </p:spTree>
    <p:extLst>
      <p:ext uri="{BB962C8B-B14F-4D97-AF65-F5344CB8AC3E}">
        <p14:creationId xmlns:p14="http://schemas.microsoft.com/office/powerpoint/2010/main" val="11785103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847055"/>
            <a:ext cx="9216000" cy="378180"/>
          </a:xfrm>
        </p:spPr>
        <p:txBody>
          <a:bodyPr>
            <a:noAutofit/>
          </a:bodyPr>
          <a:lstStyle/>
          <a:p>
            <a:r>
              <a:rPr lang="ja-JP" altLang="en-US" dirty="0" smtClean="0"/>
              <a:t>休止・廃止届出を提出するには</a:t>
            </a:r>
            <a:endParaRPr lang="ja-JP" altLang="en-US" dirty="0"/>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ja-JP" altLang="en-US" dirty="0"/>
              <a:t>２</a:t>
            </a:r>
            <a:r>
              <a:rPr lang="en-US" altLang="ja-JP" dirty="0" smtClean="0"/>
              <a:t>.</a:t>
            </a:r>
            <a:r>
              <a:rPr lang="ja-JP" altLang="en-US" dirty="0"/>
              <a:t>６</a:t>
            </a:r>
            <a:r>
              <a:rPr lang="en-US" altLang="ja-JP" dirty="0" smtClean="0"/>
              <a:t> </a:t>
            </a:r>
            <a:r>
              <a:rPr lang="ja-JP" altLang="en-US" dirty="0" smtClean="0"/>
              <a:t>その他届出（再開、休止・廃止、介護老人保健施設・介護医療院の開設許可事項変更届出等）</a:t>
            </a:r>
            <a:endParaRPr lang="en-US" altLang="ja-JP" dirty="0"/>
          </a:p>
        </p:txBody>
      </p:sp>
      <p:sp>
        <p:nvSpPr>
          <p:cNvPr id="2" name="テキスト プレースホルダー 1">
            <a:extLst>
              <a:ext uri="{FF2B5EF4-FFF2-40B4-BE49-F238E27FC236}">
                <a16:creationId xmlns:a16="http://schemas.microsoft.com/office/drawing/2014/main" id="{62C01794-5E7F-3070-5EA4-530D9739F8C3}"/>
              </a:ext>
            </a:extLst>
          </p:cNvPr>
          <p:cNvSpPr txBox="1">
            <a:spLocks/>
          </p:cNvSpPr>
          <p:nvPr/>
        </p:nvSpPr>
        <p:spPr>
          <a:xfrm>
            <a:off x="538163" y="6808271"/>
            <a:ext cx="9612000" cy="406265"/>
          </a:xfrm>
          <a:prstGeom prst="rect">
            <a:avLst/>
          </a:prstGeom>
        </p:spPr>
        <p:txBody>
          <a:bodyPr vert="horz" wrap="square" lIns="0" tIns="0" rIns="0" bIns="0" rtlCol="0" anchor="b" anchorCtr="0">
            <a:spAutoFit/>
          </a:bodyPr>
          <a:lstStyle>
            <a:lvl1pPr marL="252000" marR="0" indent="-252000" algn="l" defTabSz="1007772" rtl="0" eaLnBrk="1" fontAlgn="ctr" latinLnBrk="0" hangingPunct="1">
              <a:lnSpc>
                <a:spcPct val="110000"/>
              </a:lnSpc>
              <a:spcBef>
                <a:spcPts val="0"/>
              </a:spcBef>
              <a:spcAft>
                <a:spcPts val="0"/>
              </a:spcAft>
              <a:buClr>
                <a:schemeClr val="tx2"/>
              </a:buClr>
              <a:buSzTx/>
              <a:buFont typeface="Wingdings" panose="05000000000000000000" pitchFamily="2" charset="2"/>
              <a:buNone/>
              <a:tabLst/>
              <a:defRPr kumimoji="1" sz="800" b="0" kern="1200" spc="120" baseline="0">
                <a:solidFill>
                  <a:srgbClr val="000000"/>
                </a:solidFill>
                <a:latin typeface="+mn-ea"/>
                <a:ea typeface="+mn-ea"/>
                <a:cs typeface="+mn-cs"/>
              </a:defRPr>
            </a:lvl1pPr>
            <a:lvl2pPr marL="360000" marR="0" indent="-180000" algn="l" defTabSz="1007772" rtl="0" eaLnBrk="1" fontAlgn="auto" latinLnBrk="0" hangingPunct="1">
              <a:lnSpc>
                <a:spcPct val="120000"/>
              </a:lnSpc>
              <a:spcBef>
                <a:spcPts val="0"/>
              </a:spcBef>
              <a:spcAft>
                <a:spcPts val="9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9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出所）電子申請届出システム操作マニュアル（介護施設・事業所向け）</a:t>
            </a:r>
            <a:r>
              <a:rPr lang="en-US" altLang="ja-JP" dirty="0"/>
              <a:t/>
            </a:r>
            <a:br>
              <a:rPr lang="en-US" altLang="ja-JP" dirty="0"/>
            </a:br>
            <a:r>
              <a:rPr lang="ja-JP" altLang="en-US" dirty="0"/>
              <a:t>（</a:t>
            </a:r>
            <a:r>
              <a:rPr lang="en-US" altLang="ja-JP" dirty="0">
                <a:hlinkClick r:id="rId3"/>
              </a:rPr>
              <a:t>https://www.kaigokensaku.mhlw.go.jp/shinsei/pdf/manual_shinsei_1_0.pdf</a:t>
            </a:r>
            <a:r>
              <a:rPr lang="ja-JP" altLang="en-US" dirty="0"/>
              <a:t>　閲覧日：令和</a:t>
            </a:r>
            <a:r>
              <a:rPr lang="en-US" altLang="ja-JP" dirty="0"/>
              <a:t>5</a:t>
            </a:r>
            <a:r>
              <a:rPr lang="ja-JP" altLang="en-US" dirty="0"/>
              <a:t>年</a:t>
            </a:r>
            <a:r>
              <a:rPr lang="en-US" altLang="ja-JP" dirty="0"/>
              <a:t>3</a:t>
            </a:r>
            <a:r>
              <a:rPr lang="ja-JP" altLang="en-US" dirty="0"/>
              <a:t>月</a:t>
            </a:r>
            <a:r>
              <a:rPr lang="en-US" altLang="ja-JP" dirty="0"/>
              <a:t>1</a:t>
            </a:r>
            <a:r>
              <a:rPr lang="ja-JP" altLang="en-US" dirty="0"/>
              <a:t>日</a:t>
            </a:r>
            <a:r>
              <a:rPr lang="ja-JP" altLang="en-US" b="0" i="0" u="none" strike="noStrike" baseline="0" dirty="0">
                <a:solidFill>
                  <a:srgbClr val="000000"/>
                </a:solidFill>
                <a:latin typeface="+mn-lt"/>
              </a:rPr>
              <a:t>、点線</a:t>
            </a:r>
            <a:r>
              <a:rPr lang="ja-JP" altLang="en-US" dirty="0">
                <a:latin typeface="+mn-lt"/>
              </a:rPr>
              <a:t>と吹き出し</a:t>
            </a:r>
            <a:r>
              <a:rPr lang="ja-JP" altLang="en-US" b="0" i="0" u="none" strike="noStrike" baseline="0" dirty="0">
                <a:solidFill>
                  <a:srgbClr val="000000"/>
                </a:solidFill>
                <a:latin typeface="+mn-lt"/>
              </a:rPr>
              <a:t>は</a:t>
            </a:r>
            <a:r>
              <a:rPr lang="en-US" altLang="ja-JP" b="0" i="0" u="none" strike="noStrike" baseline="0" dirty="0">
                <a:solidFill>
                  <a:srgbClr val="000000"/>
                </a:solidFill>
                <a:latin typeface="+mn-lt"/>
              </a:rPr>
              <a:t>MRI</a:t>
            </a:r>
            <a:r>
              <a:rPr lang="ja-JP" altLang="en-US" b="0" i="0" u="none" strike="noStrike" baseline="0" dirty="0">
                <a:solidFill>
                  <a:srgbClr val="000000"/>
                </a:solidFill>
                <a:latin typeface="+mn-lt"/>
              </a:rPr>
              <a:t>追加）</a:t>
            </a:r>
            <a:endParaRPr lang="en-US" altLang="ja-JP" b="0" i="0" u="none" strike="noStrike" baseline="0" dirty="0">
              <a:solidFill>
                <a:srgbClr val="000000"/>
              </a:solidFill>
              <a:latin typeface="+mn-lt"/>
            </a:endParaRPr>
          </a:p>
          <a:p>
            <a:r>
              <a:rPr lang="en-US" altLang="ja-JP" dirty="0">
                <a:latin typeface="+mn-lt"/>
              </a:rPr>
              <a:t>※</a:t>
            </a:r>
            <a:r>
              <a:rPr lang="ja-JP" altLang="en-US" dirty="0">
                <a:latin typeface="+mn-lt"/>
              </a:rPr>
              <a:t>最新情報は上記ホームページをご確認ください。</a:t>
            </a:r>
            <a:endParaRPr lang="en-US" altLang="ja-JP" dirty="0">
              <a:latin typeface="+mn-lt"/>
            </a:endParaRPr>
          </a:p>
        </p:txBody>
      </p:sp>
      <p:sp>
        <p:nvSpPr>
          <p:cNvPr id="10" name="コンテンツ プレースホルダー 9"/>
          <p:cNvSpPr>
            <a:spLocks noGrp="1"/>
          </p:cNvSpPr>
          <p:nvPr>
            <p:ph idx="15"/>
          </p:nvPr>
        </p:nvSpPr>
        <p:spPr>
          <a:xfrm>
            <a:off x="538161" y="1459528"/>
            <a:ext cx="9612001" cy="590931"/>
          </a:xfrm>
        </p:spPr>
        <p:txBody>
          <a:bodyPr/>
          <a:lstStyle/>
          <a:p>
            <a:r>
              <a:rPr lang="ja-JP" altLang="en-US" dirty="0"/>
              <a:t>登録</a:t>
            </a:r>
            <a:r>
              <a:rPr lang="ja-JP" altLang="en-US" dirty="0" smtClean="0"/>
              <a:t>内容確認後に、①「上記内容でお間違いなければチェックを入れてください」に☑します。②「届出」をクリックし浜松市へ届け出ます。</a:t>
            </a:r>
            <a:endParaRPr lang="en-US" altLang="ja-JP" dirty="0" smtClean="0"/>
          </a:p>
        </p:txBody>
      </p:sp>
      <p:pic>
        <p:nvPicPr>
          <p:cNvPr id="6" name="図 5" descr="【素材】02介護事業所向け操作ガイド.pdf - Adobe Acrobat Reader DC (64-bi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1426" y="2050457"/>
            <a:ext cx="8272960" cy="4651269"/>
          </a:xfrm>
          <a:prstGeom prst="rect">
            <a:avLst/>
          </a:prstGeom>
        </p:spPr>
      </p:pic>
    </p:spTree>
    <p:extLst>
      <p:ext uri="{BB962C8B-B14F-4D97-AF65-F5344CB8AC3E}">
        <p14:creationId xmlns:p14="http://schemas.microsoft.com/office/powerpoint/2010/main" val="423800147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4">
            <a:extLst>
              <a:ext uri="{FF2B5EF4-FFF2-40B4-BE49-F238E27FC236}">
                <a16:creationId xmlns:a16="http://schemas.microsoft.com/office/drawing/2014/main" id="{17556725-3D33-369F-ACF0-B8FF666BF403}"/>
              </a:ext>
            </a:extLst>
          </p:cNvPr>
          <p:cNvSpPr>
            <a:spLocks noGrp="1"/>
          </p:cNvSpPr>
          <p:nvPr>
            <p:ph type="subTitle" idx="10"/>
          </p:nvPr>
        </p:nvSpPr>
        <p:spPr>
          <a:xfrm>
            <a:off x="540000" y="847055"/>
            <a:ext cx="9216000" cy="378180"/>
          </a:xfrm>
        </p:spPr>
        <p:txBody>
          <a:bodyPr>
            <a:noAutofit/>
          </a:bodyPr>
          <a:lstStyle/>
          <a:p>
            <a:r>
              <a:rPr lang="ja-JP" altLang="en-US" dirty="0" smtClean="0"/>
              <a:t>休止・廃止届出を提出するには</a:t>
            </a:r>
            <a:endParaRPr lang="ja-JP" altLang="en-US" dirty="0"/>
          </a:p>
        </p:txBody>
      </p:sp>
      <p:sp>
        <p:nvSpPr>
          <p:cNvPr id="4" name="タイトル 3">
            <a:extLst>
              <a:ext uri="{FF2B5EF4-FFF2-40B4-BE49-F238E27FC236}">
                <a16:creationId xmlns:a16="http://schemas.microsoft.com/office/drawing/2014/main" id="{EC6DC532-86A5-F899-AAC1-1B13D1619B34}"/>
              </a:ext>
            </a:extLst>
          </p:cNvPr>
          <p:cNvSpPr>
            <a:spLocks noGrp="1"/>
          </p:cNvSpPr>
          <p:nvPr>
            <p:ph type="title"/>
          </p:nvPr>
        </p:nvSpPr>
        <p:spPr/>
        <p:txBody>
          <a:bodyPr>
            <a:noAutofit/>
          </a:bodyPr>
          <a:lstStyle/>
          <a:p>
            <a:r>
              <a:rPr lang="ja-JP" altLang="en-US" dirty="0"/>
              <a:t>２</a:t>
            </a:r>
            <a:r>
              <a:rPr lang="en-US" altLang="ja-JP" dirty="0" smtClean="0"/>
              <a:t>.</a:t>
            </a:r>
            <a:r>
              <a:rPr lang="ja-JP" altLang="en-US" dirty="0"/>
              <a:t>６</a:t>
            </a:r>
            <a:r>
              <a:rPr lang="en-US" altLang="ja-JP" dirty="0" smtClean="0"/>
              <a:t> </a:t>
            </a:r>
            <a:r>
              <a:rPr lang="ja-JP" altLang="en-US" dirty="0" smtClean="0"/>
              <a:t>その他届出（再開、休止・廃止、介護老人保健施設・介護医療院の開設許可事項変更届出等）</a:t>
            </a:r>
            <a:endParaRPr lang="en-US" altLang="ja-JP" dirty="0"/>
          </a:p>
        </p:txBody>
      </p:sp>
      <p:sp>
        <p:nvSpPr>
          <p:cNvPr id="2" name="テキスト プレースホルダー 1">
            <a:extLst>
              <a:ext uri="{FF2B5EF4-FFF2-40B4-BE49-F238E27FC236}">
                <a16:creationId xmlns:a16="http://schemas.microsoft.com/office/drawing/2014/main" id="{62C01794-5E7F-3070-5EA4-530D9739F8C3}"/>
              </a:ext>
            </a:extLst>
          </p:cNvPr>
          <p:cNvSpPr txBox="1">
            <a:spLocks/>
          </p:cNvSpPr>
          <p:nvPr/>
        </p:nvSpPr>
        <p:spPr>
          <a:xfrm>
            <a:off x="538163" y="6808271"/>
            <a:ext cx="9612000" cy="406265"/>
          </a:xfrm>
          <a:prstGeom prst="rect">
            <a:avLst/>
          </a:prstGeom>
        </p:spPr>
        <p:txBody>
          <a:bodyPr vert="horz" wrap="square" lIns="0" tIns="0" rIns="0" bIns="0" rtlCol="0" anchor="b" anchorCtr="0">
            <a:spAutoFit/>
          </a:bodyPr>
          <a:lstStyle>
            <a:lvl1pPr marL="252000" marR="0" indent="-252000" algn="l" defTabSz="1007772" rtl="0" eaLnBrk="1" fontAlgn="ctr" latinLnBrk="0" hangingPunct="1">
              <a:lnSpc>
                <a:spcPct val="110000"/>
              </a:lnSpc>
              <a:spcBef>
                <a:spcPts val="0"/>
              </a:spcBef>
              <a:spcAft>
                <a:spcPts val="0"/>
              </a:spcAft>
              <a:buClr>
                <a:schemeClr val="tx2"/>
              </a:buClr>
              <a:buSzTx/>
              <a:buFont typeface="Wingdings" panose="05000000000000000000" pitchFamily="2" charset="2"/>
              <a:buNone/>
              <a:tabLst/>
              <a:defRPr kumimoji="1" sz="800" b="0" kern="1200" spc="120" baseline="0">
                <a:solidFill>
                  <a:srgbClr val="000000"/>
                </a:solidFill>
                <a:latin typeface="+mn-ea"/>
                <a:ea typeface="+mn-ea"/>
                <a:cs typeface="+mn-cs"/>
              </a:defRPr>
            </a:lvl1pPr>
            <a:lvl2pPr marL="360000" marR="0" indent="-180000" algn="l" defTabSz="1007772" rtl="0" eaLnBrk="1" fontAlgn="auto" latinLnBrk="0" hangingPunct="1">
              <a:lnSpc>
                <a:spcPct val="120000"/>
              </a:lnSpc>
              <a:spcBef>
                <a:spcPts val="0"/>
              </a:spcBef>
              <a:spcAft>
                <a:spcPts val="9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468000" marR="0" indent="-144000" algn="l" defTabSz="1007772" rtl="0" eaLnBrk="1" fontAlgn="auto" latinLnBrk="0" hangingPunct="1">
              <a:lnSpc>
                <a:spcPct val="130000"/>
              </a:lnSpc>
              <a:spcBef>
                <a:spcPts val="0"/>
              </a:spcBef>
              <a:spcAft>
                <a:spcPts val="900"/>
              </a:spcAft>
              <a:buClr>
                <a:srgbClr val="000000"/>
              </a:buClr>
              <a:buSzTx/>
              <a:buFont typeface="BIZ UDPゴシック" panose="020B0400000000000000" pitchFamily="50" charset="-128"/>
              <a:buChar char="-"/>
              <a:tabLst/>
              <a:defRPr kumimoji="1" sz="1400" b="0" kern="1200" spc="120" baseline="0">
                <a:solidFill>
                  <a:srgbClr val="000000"/>
                </a:solidFill>
                <a:latin typeface="+mn-ea"/>
                <a:ea typeface="+mn-ea"/>
                <a:cs typeface="+mn-cs"/>
              </a:defRPr>
            </a:lvl3pPr>
            <a:lvl4pPr marL="576000" marR="0" indent="-108000" algn="l" defTabSz="1007772" rtl="0" eaLnBrk="1" fontAlgn="auto" latinLnBrk="0" hangingPunct="1">
              <a:lnSpc>
                <a:spcPct val="130000"/>
              </a:lnSpc>
              <a:spcBef>
                <a:spcPts val="0"/>
              </a:spcBef>
              <a:spcAft>
                <a:spcPts val="9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84000" marR="0" indent="-108000" algn="l" defTabSz="1007772" rtl="0" eaLnBrk="1" fontAlgn="auto" latinLnBrk="0" hangingPunct="1">
              <a:lnSpc>
                <a:spcPct val="130000"/>
              </a:lnSpc>
              <a:spcBef>
                <a:spcPts val="0"/>
              </a:spcBef>
              <a:spcAft>
                <a:spcPts val="9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出所）電子申請届出システム操作マニュアル（介護施設・事業所向け）</a:t>
            </a:r>
            <a:r>
              <a:rPr lang="en-US" altLang="ja-JP" dirty="0"/>
              <a:t/>
            </a:r>
            <a:br>
              <a:rPr lang="en-US" altLang="ja-JP" dirty="0"/>
            </a:br>
            <a:r>
              <a:rPr lang="ja-JP" altLang="en-US" dirty="0"/>
              <a:t>（</a:t>
            </a:r>
            <a:r>
              <a:rPr lang="en-US" altLang="ja-JP" dirty="0">
                <a:hlinkClick r:id="rId3"/>
              </a:rPr>
              <a:t>https://www.kaigokensaku.mhlw.go.jp/shinsei/pdf/manual_shinsei_1_0.pdf</a:t>
            </a:r>
            <a:r>
              <a:rPr lang="ja-JP" altLang="en-US" dirty="0"/>
              <a:t>　閲覧日：令和</a:t>
            </a:r>
            <a:r>
              <a:rPr lang="en-US" altLang="ja-JP" dirty="0"/>
              <a:t>5</a:t>
            </a:r>
            <a:r>
              <a:rPr lang="ja-JP" altLang="en-US" dirty="0"/>
              <a:t>年</a:t>
            </a:r>
            <a:r>
              <a:rPr lang="en-US" altLang="ja-JP" dirty="0"/>
              <a:t>3</a:t>
            </a:r>
            <a:r>
              <a:rPr lang="ja-JP" altLang="en-US" dirty="0"/>
              <a:t>月</a:t>
            </a:r>
            <a:r>
              <a:rPr lang="en-US" altLang="ja-JP" dirty="0"/>
              <a:t>1</a:t>
            </a:r>
            <a:r>
              <a:rPr lang="ja-JP" altLang="en-US" dirty="0"/>
              <a:t>日</a:t>
            </a:r>
            <a:r>
              <a:rPr lang="ja-JP" altLang="en-US" b="0" i="0" u="none" strike="noStrike" baseline="0" dirty="0">
                <a:solidFill>
                  <a:srgbClr val="000000"/>
                </a:solidFill>
                <a:latin typeface="+mn-lt"/>
              </a:rPr>
              <a:t>、点線</a:t>
            </a:r>
            <a:r>
              <a:rPr lang="ja-JP" altLang="en-US" dirty="0">
                <a:latin typeface="+mn-lt"/>
              </a:rPr>
              <a:t>と吹き出し</a:t>
            </a:r>
            <a:r>
              <a:rPr lang="ja-JP" altLang="en-US" b="0" i="0" u="none" strike="noStrike" baseline="0" dirty="0">
                <a:solidFill>
                  <a:srgbClr val="000000"/>
                </a:solidFill>
                <a:latin typeface="+mn-lt"/>
              </a:rPr>
              <a:t>は</a:t>
            </a:r>
            <a:r>
              <a:rPr lang="en-US" altLang="ja-JP" b="0" i="0" u="none" strike="noStrike" baseline="0" dirty="0">
                <a:solidFill>
                  <a:srgbClr val="000000"/>
                </a:solidFill>
                <a:latin typeface="+mn-lt"/>
              </a:rPr>
              <a:t>MRI</a:t>
            </a:r>
            <a:r>
              <a:rPr lang="ja-JP" altLang="en-US" b="0" i="0" u="none" strike="noStrike" baseline="0" dirty="0">
                <a:solidFill>
                  <a:srgbClr val="000000"/>
                </a:solidFill>
                <a:latin typeface="+mn-lt"/>
              </a:rPr>
              <a:t>追加）</a:t>
            </a:r>
            <a:endParaRPr lang="en-US" altLang="ja-JP" b="0" i="0" u="none" strike="noStrike" baseline="0" dirty="0">
              <a:solidFill>
                <a:srgbClr val="000000"/>
              </a:solidFill>
              <a:latin typeface="+mn-lt"/>
            </a:endParaRPr>
          </a:p>
          <a:p>
            <a:r>
              <a:rPr lang="en-US" altLang="ja-JP" dirty="0">
                <a:latin typeface="+mn-lt"/>
              </a:rPr>
              <a:t>※</a:t>
            </a:r>
            <a:r>
              <a:rPr lang="ja-JP" altLang="en-US" dirty="0">
                <a:latin typeface="+mn-lt"/>
              </a:rPr>
              <a:t>最新情報は上記ホームページをご確認ください。</a:t>
            </a:r>
            <a:endParaRPr lang="en-US" altLang="ja-JP" dirty="0">
              <a:latin typeface="+mn-lt"/>
            </a:endParaRPr>
          </a:p>
        </p:txBody>
      </p:sp>
      <p:sp>
        <p:nvSpPr>
          <p:cNvPr id="10" name="コンテンツ プレースホルダー 9"/>
          <p:cNvSpPr>
            <a:spLocks noGrp="1"/>
          </p:cNvSpPr>
          <p:nvPr>
            <p:ph idx="15"/>
          </p:nvPr>
        </p:nvSpPr>
        <p:spPr>
          <a:xfrm>
            <a:off x="538162" y="1495594"/>
            <a:ext cx="9612001" cy="886397"/>
          </a:xfrm>
        </p:spPr>
        <p:txBody>
          <a:bodyPr/>
          <a:lstStyle/>
          <a:p>
            <a:r>
              <a:rPr lang="ja-JP" altLang="en-US" dirty="0" smtClean="0"/>
              <a:t>届出が完了すると、こちらの画面が表示されます。登録されたメールアドレスに届出完了のメールが届きます。届出状況の確認は、送られてきたメールもしくは申請届出状況確認画面（マニュアル</a:t>
            </a:r>
            <a:r>
              <a:rPr lang="en-US" altLang="ja-JP" dirty="0"/>
              <a:t>P100</a:t>
            </a:r>
            <a:r>
              <a:rPr lang="ja-JP" altLang="en-US" dirty="0" smtClean="0"/>
              <a:t>）から確認できます。</a:t>
            </a:r>
            <a:endParaRPr lang="en-US" altLang="ja-JP" dirty="0" smtClean="0"/>
          </a:p>
        </p:txBody>
      </p:sp>
      <p:pic>
        <p:nvPicPr>
          <p:cNvPr id="3" name="図 2" descr="【素材】02介護事業所向け操作ガイド.pdf - Adobe Acrobat Reader DC (64-bi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99958" y="2381991"/>
            <a:ext cx="7695896" cy="4326829"/>
          </a:xfrm>
          <a:prstGeom prst="rect">
            <a:avLst/>
          </a:prstGeom>
        </p:spPr>
      </p:pic>
    </p:spTree>
    <p:extLst>
      <p:ext uri="{BB962C8B-B14F-4D97-AF65-F5344CB8AC3E}">
        <p14:creationId xmlns:p14="http://schemas.microsoft.com/office/powerpoint/2010/main" val="310595552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E7075A50-BE88-8263-EB98-ED5A80259D68}"/>
              </a:ext>
            </a:extLst>
          </p:cNvPr>
          <p:cNvSpPr>
            <a:spLocks noGrp="1"/>
          </p:cNvSpPr>
          <p:nvPr>
            <p:ph type="body" sz="quarter" idx="14"/>
          </p:nvPr>
        </p:nvSpPr>
        <p:spPr>
          <a:xfrm>
            <a:off x="1764000" y="3790347"/>
            <a:ext cx="8388000" cy="295466"/>
          </a:xfrm>
        </p:spPr>
        <p:txBody>
          <a:bodyPr>
            <a:spAutoFit/>
          </a:bodyPr>
          <a:lstStyle/>
          <a:p>
            <a:r>
              <a:rPr lang="en-US" altLang="ja-JP" dirty="0" smtClean="0">
                <a:solidFill>
                  <a:schemeClr val="tx1"/>
                </a:solidFill>
              </a:rPr>
              <a:t>3.</a:t>
            </a:r>
            <a:r>
              <a:rPr lang="ja-JP" altLang="en-US" dirty="0" smtClean="0">
                <a:solidFill>
                  <a:schemeClr val="tx1"/>
                </a:solidFill>
              </a:rPr>
              <a:t>１</a:t>
            </a:r>
            <a:r>
              <a:rPr lang="en-US" altLang="ja-JP" dirty="0" smtClean="0">
                <a:solidFill>
                  <a:srgbClr val="00B050"/>
                </a:solidFill>
              </a:rPr>
              <a:t> </a:t>
            </a:r>
            <a:r>
              <a:rPr lang="ja-JP" altLang="en-US" dirty="0"/>
              <a:t>申請・届出結果の確認　</a:t>
            </a:r>
            <a:endParaRPr lang="en-US" altLang="ja-JP" dirty="0"/>
          </a:p>
        </p:txBody>
      </p:sp>
      <p:sp>
        <p:nvSpPr>
          <p:cNvPr id="4" name="タイトル 3">
            <a:extLst>
              <a:ext uri="{FF2B5EF4-FFF2-40B4-BE49-F238E27FC236}">
                <a16:creationId xmlns:a16="http://schemas.microsoft.com/office/drawing/2014/main" id="{556FE372-A985-7A15-7764-FCABA929CA94}"/>
              </a:ext>
            </a:extLst>
          </p:cNvPr>
          <p:cNvSpPr>
            <a:spLocks noGrp="1"/>
          </p:cNvSpPr>
          <p:nvPr>
            <p:ph type="title"/>
          </p:nvPr>
        </p:nvSpPr>
        <p:spPr/>
        <p:txBody>
          <a:bodyPr>
            <a:spAutoFit/>
          </a:bodyPr>
          <a:lstStyle/>
          <a:p>
            <a:r>
              <a:rPr lang="en-US" altLang="ja-JP"/>
              <a:t>3. </a:t>
            </a:r>
            <a:r>
              <a:rPr lang="ja-JP" altLang="en-US"/>
              <a:t>電子申請・届出 </a:t>
            </a:r>
          </a:p>
        </p:txBody>
      </p:sp>
    </p:spTree>
    <p:extLst>
      <p:ext uri="{BB962C8B-B14F-4D97-AF65-F5344CB8AC3E}">
        <p14:creationId xmlns:p14="http://schemas.microsoft.com/office/powerpoint/2010/main" val="56515038"/>
      </p:ext>
    </p:extLst>
  </p:cSld>
  <p:clrMapOvr>
    <a:masterClrMapping/>
  </p:clrMapOvr>
  <p:timing>
    <p:tnLst>
      <p:par>
        <p:cTn id="1" dur="indefinite" restart="never" nodeType="tmRoot"/>
      </p:par>
    </p:tnLst>
  </p:timing>
</p:sld>
</file>

<file path=ppt/theme/theme1.xml><?xml version="1.0" encoding="utf-8"?>
<a:theme xmlns:a="http://schemas.openxmlformats.org/drawingml/2006/main" name="A4版 印刷">
  <a:themeElements>
    <a:clrScheme name="MRI 2021">
      <a:dk1>
        <a:srgbClr val="000000"/>
      </a:dk1>
      <a:lt1>
        <a:srgbClr val="FFFFFF"/>
      </a:lt1>
      <a:dk2>
        <a:srgbClr val="003B83"/>
      </a:dk2>
      <a:lt2>
        <a:srgbClr val="E2ECFD"/>
      </a:lt2>
      <a:accent1>
        <a:srgbClr val="003B83"/>
      </a:accent1>
      <a:accent2>
        <a:srgbClr val="3C82F5"/>
      </a:accent2>
      <a:accent3>
        <a:srgbClr val="329B73"/>
      </a:accent3>
      <a:accent4>
        <a:srgbClr val="DCA000"/>
      </a:accent4>
      <a:accent5>
        <a:srgbClr val="595757"/>
      </a:accent5>
      <a:accent6>
        <a:srgbClr val="DC003C"/>
      </a:accent6>
      <a:hlink>
        <a:srgbClr val="003B83"/>
      </a:hlink>
      <a:folHlink>
        <a:srgbClr val="3C82F5"/>
      </a:folHlink>
    </a:clrScheme>
    <a:fontScheme name="MRI_2021">
      <a:majorFont>
        <a:latin typeface="BIZ UDPゴシック"/>
        <a:ea typeface="BIZ UDPゴシック"/>
        <a:cs typeface="ＭＳ Ｐゴシック"/>
      </a:majorFont>
      <a:minorFont>
        <a:latin typeface="BIZ UDPゴシック"/>
        <a:ea typeface="BIZ UDPゴシック"/>
        <a:cs typeface="ＭＳ Ｐゴシック"/>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3ECFD"/>
        </a:solidFill>
        <a:ln>
          <a:noFill/>
        </a:ln>
      </a:spPr>
      <a:bodyPr lIns="108000" tIns="108000" rIns="108000" bIns="108000" rtlCol="0" anchor="t" anchorCtr="0">
        <a:noAutofit/>
      </a:bodyPr>
      <a:lstStyle>
        <a:defPPr algn="l">
          <a:lnSpc>
            <a:spcPct val="130000"/>
          </a:lnSpc>
          <a:spcAft>
            <a:spcPts val="900"/>
          </a:spcAft>
          <a:defRPr kumimoji="1" sz="1200" dirty="0"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cap="sq">
          <a:solidFill>
            <a:srgbClr val="3C82F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defTabSz="1007772" fontAlgn="ctr">
          <a:lnSpc>
            <a:spcPct val="130000"/>
          </a:lnSpc>
          <a:spcAft>
            <a:spcPts val="900"/>
          </a:spcAft>
          <a:buClr>
            <a:srgbClr val="000000"/>
          </a:buClr>
          <a:defRPr kumimoji="1" sz="1200" dirty="0" smtClean="0">
            <a:solidFill>
              <a:srgbClr val="000000"/>
            </a:solidFill>
          </a:defRPr>
        </a:defPPr>
      </a:lstStyle>
    </a:txDef>
  </a:objectDefaults>
  <a:extraClrSchemeLst/>
  <a:extLst>
    <a:ext uri="{05A4C25C-085E-4340-85A3-A5531E510DB2}">
      <thm15:themeFamily xmlns:thm15="http://schemas.microsoft.com/office/thememl/2012/main" name="プレゼンテーション11" id="{4DBBB26A-F088-4240-AAE9-AE9259332B89}" vid="{08C4740C-67B0-4D73-B81F-6BB05B5943C9}"/>
    </a:ext>
  </a:extLst>
</a:theme>
</file>

<file path=ppt/theme/theme2.xml><?xml version="1.0" encoding="utf-8"?>
<a:theme xmlns:a="http://schemas.openxmlformats.org/drawingml/2006/main" name="A4版 投影">
  <a:themeElements>
    <a:clrScheme name="MRI 2021">
      <a:dk1>
        <a:srgbClr val="000000"/>
      </a:dk1>
      <a:lt1>
        <a:srgbClr val="FFFFFF"/>
      </a:lt1>
      <a:dk2>
        <a:srgbClr val="003B83"/>
      </a:dk2>
      <a:lt2>
        <a:srgbClr val="E2ECFD"/>
      </a:lt2>
      <a:accent1>
        <a:srgbClr val="003B83"/>
      </a:accent1>
      <a:accent2>
        <a:srgbClr val="3C82F5"/>
      </a:accent2>
      <a:accent3>
        <a:srgbClr val="329B73"/>
      </a:accent3>
      <a:accent4>
        <a:srgbClr val="DCA000"/>
      </a:accent4>
      <a:accent5>
        <a:srgbClr val="595757"/>
      </a:accent5>
      <a:accent6>
        <a:srgbClr val="DC003C"/>
      </a:accent6>
      <a:hlink>
        <a:srgbClr val="003B83"/>
      </a:hlink>
      <a:folHlink>
        <a:srgbClr val="3C82F5"/>
      </a:folHlink>
    </a:clrScheme>
    <a:fontScheme name="MRI_2021">
      <a:majorFont>
        <a:latin typeface="BIZ UDPゴシック"/>
        <a:ea typeface="BIZ UDPゴシック"/>
        <a:cs typeface="ＭＳ Ｐゴシック"/>
      </a:majorFont>
      <a:minorFont>
        <a:latin typeface="BIZ UDPゴシック"/>
        <a:ea typeface="BIZ UDPゴシック"/>
        <a:cs typeface="ＭＳ Ｐゴシック"/>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wrap="square" lIns="180000" tIns="180000" rIns="180000" bIns="180000" rtlCol="0" anchor="t" anchorCtr="0">
        <a:noAutofit/>
      </a:bodyPr>
      <a:lstStyle>
        <a:defPPr algn="l">
          <a:lnSpc>
            <a:spcPct val="130000"/>
          </a:lnSpc>
          <a:spcAft>
            <a:spcPts val="1200"/>
          </a:spcAft>
          <a:defRPr kumimoji="1" sz="16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lnSpc>
            <a:spcPct val="130000"/>
          </a:lnSpc>
          <a:spcAft>
            <a:spcPts val="1200"/>
          </a:spcAft>
          <a:defRPr kumimoji="1" sz="1600" dirty="0" smtClean="0"/>
        </a:defPPr>
      </a:lstStyle>
    </a:txDef>
  </a:objectDefaults>
  <a:extraClrSchemeLst/>
  <a:extLst>
    <a:ext uri="{05A4C25C-085E-4340-85A3-A5531E510DB2}">
      <thm15:themeFamily xmlns:thm15="http://schemas.microsoft.com/office/thememl/2012/main" name="プレゼンテーション11" id="{4DBBB26A-F088-4240-AAE9-AE9259332B89}" vid="{D20FF693-1A05-4098-B9BB-07EA648E6930}"/>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4CDF79644FA1B045AAFDF4CFA0C1A004" ma:contentTypeVersion="11" ma:contentTypeDescription="新しいドキュメントを作成します。" ma:contentTypeScope="" ma:versionID="b39692345e55d4be6b5c8646a1dc7975">
  <xsd:schema xmlns:xsd="http://www.w3.org/2001/XMLSchema" xmlns:xs="http://www.w3.org/2001/XMLSchema" xmlns:p="http://schemas.microsoft.com/office/2006/metadata/properties" xmlns:ns2="430149ad-3112-47bd-8b19-3528bd2851d6" xmlns:ns3="541565a2-5c26-44f7-8ae0-40104805e4c3" targetNamespace="http://schemas.microsoft.com/office/2006/metadata/properties" ma:root="true" ma:fieldsID="575414d9149fa19bf4b845bdbdbf07d6" ns2:_="" ns3:_="">
    <xsd:import namespace="430149ad-3112-47bd-8b19-3528bd2851d6"/>
    <xsd:import namespace="541565a2-5c26-44f7-8ae0-40104805e4c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0149ad-3112-47bd-8b19-3528bd2851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画像タグ" ma:readOnly="false" ma:fieldId="{5cf76f15-5ced-4ddc-b409-7134ff3c332f}" ma:taxonomyMulti="true" ma:sspId="fd0b0efb-2064-4f34-a6cf-5b8ae1b87c5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41565a2-5c26-44f7-8ae0-40104805e4c3" elementFormDefault="qualified">
    <xsd:import namespace="http://schemas.microsoft.com/office/2006/documentManagement/types"/>
    <xsd:import namespace="http://schemas.microsoft.com/office/infopath/2007/PartnerControls"/>
    <xsd:element name="SharedWithUsers" ma:index="14"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共有相手の詳細情報" ma:internalName="SharedWithDetails" ma:readOnly="true">
      <xsd:simpleType>
        <xsd:restriction base="dms:Note">
          <xsd:maxLength value="255"/>
        </xsd:restriction>
      </xsd:simpleType>
    </xsd:element>
    <xsd:element name="TaxCatchAll" ma:index="18" nillable="true" ma:displayName="Taxonomy Catch All Column" ma:hidden="true" ma:list="{26824c2d-0684-4ac0-844d-31afcf81a81a}" ma:internalName="TaxCatchAll" ma:showField="CatchAllData" ma:web="541565a2-5c26-44f7-8ae0-40104805e4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862A13-326A-48A2-BB5B-80B97400CEB5}">
  <ds:schemaRefs>
    <ds:schemaRef ds:uri="430149ad-3112-47bd-8b19-3528bd2851d6"/>
    <ds:schemaRef ds:uri="541565a2-5c26-44f7-8ae0-40104805e4c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9931BF4-28E2-468E-9848-B1704319FF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1376</TotalTime>
  <Words>12144</Words>
  <Application>Microsoft Office PowerPoint</Application>
  <PresentationFormat>ユーザー設定</PresentationFormat>
  <Paragraphs>776</Paragraphs>
  <Slides>104</Slides>
  <Notes>52</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104</vt:i4>
      </vt:variant>
    </vt:vector>
  </HeadingPairs>
  <TitlesOfParts>
    <vt:vector size="113" baseType="lpstr">
      <vt:lpstr>BIZ UDPゴシック</vt:lpstr>
      <vt:lpstr>Hiragino Kaku Gothic Pro</vt:lpstr>
      <vt:lpstr>ＭＳ Ｐゴシック</vt:lpstr>
      <vt:lpstr>メイリオ</vt:lpstr>
      <vt:lpstr>游ゴシック</vt:lpstr>
      <vt:lpstr>Arial</vt:lpstr>
      <vt:lpstr>Wingdings</vt:lpstr>
      <vt:lpstr>A4版 印刷</vt:lpstr>
      <vt:lpstr>A4版 投影</vt:lpstr>
      <vt:lpstr>電子申請・届出システム運用マニュアル</vt:lpstr>
      <vt:lpstr>PowerPoint プレゼンテーション</vt:lpstr>
      <vt:lpstr>序章. 目的・背景</vt:lpstr>
      <vt:lpstr>0.1 電子申請届出システムの導入目的</vt:lpstr>
      <vt:lpstr>0.2 電子申請届出システムによる申請・届出のメリット</vt:lpstr>
      <vt:lpstr>0.3 電子申請届出システム上で提出可能な申請・届出の種類</vt:lpstr>
      <vt:lpstr>１. 電子申請・届出のための事前準備</vt:lpstr>
      <vt:lpstr>１.1 指定権者の電子申請届出システムの対応状況の確認</vt:lpstr>
      <vt:lpstr>１.2 GビズIDの取得</vt:lpstr>
      <vt:lpstr>１.2 GビズIDの取得</vt:lpstr>
      <vt:lpstr>１.2 GビズIDの取得</vt:lpstr>
      <vt:lpstr>１.2 GビズIDの取得</vt:lpstr>
      <vt:lpstr>１.2 GビズIDの取得</vt:lpstr>
      <vt:lpstr>１.2 GビズIDの取得</vt:lpstr>
      <vt:lpstr>１.2 GビズIDの取得</vt:lpstr>
      <vt:lpstr>１.2 GビズIDの取得</vt:lpstr>
      <vt:lpstr>１.2 GビズIDの取得</vt:lpstr>
      <vt:lpstr>１.2 GビズIDの取得</vt:lpstr>
      <vt:lpstr>１.2 GビズIDの取得</vt:lpstr>
      <vt:lpstr>１.2 GビズIDの取得</vt:lpstr>
      <vt:lpstr>１.2 GビズIDの取得</vt:lpstr>
      <vt:lpstr>１.2 GビズIDの取得</vt:lpstr>
      <vt:lpstr>１.2 GビズIDの取得</vt:lpstr>
      <vt:lpstr>１.2 GビズIDの取得</vt:lpstr>
      <vt:lpstr>１.2 GビズIDの取得</vt:lpstr>
      <vt:lpstr>１.2 GビズIDの取得</vt:lpstr>
      <vt:lpstr>１.2 GビズIDの取得</vt:lpstr>
      <vt:lpstr>１.2 GビズIDの取得</vt:lpstr>
      <vt:lpstr>１.2 GビズIDの取得</vt:lpstr>
      <vt:lpstr>１.2 GビズIDの取得</vt:lpstr>
      <vt:lpstr>１.2 GビズIDの取得</vt:lpstr>
      <vt:lpstr>１.３ GビズIDに関連するよくある質問</vt:lpstr>
      <vt:lpstr>１.３ GビズIDに関連するよくある質問</vt:lpstr>
      <vt:lpstr>１.３ GビズIDに関連するよくある質問</vt:lpstr>
      <vt:lpstr>１.４ 添付書類（電子ファイル）の準備</vt:lpstr>
      <vt:lpstr>１.４ 添付書類（電子ファイル）の準備</vt:lpstr>
      <vt:lpstr>１.４ 添付書類（電子ファイル）の準備</vt:lpstr>
      <vt:lpstr>１.４ 添付書類（電子ファイル）の準備</vt:lpstr>
      <vt:lpstr>１.４ 添付書類（電子ファイル）の準備</vt:lpstr>
      <vt:lpstr>１.４ 添付書類（電子ファイル）の準備</vt:lpstr>
      <vt:lpstr>１.４ 添付書類（電子ファイル）の準備</vt:lpstr>
      <vt:lpstr>１.４ 添付書類（電子ファイル）の準備</vt:lpstr>
      <vt:lpstr>１.４ 添付書類（電子ファイル）の準備</vt:lpstr>
      <vt:lpstr>１.５　指定申請の手数料の納付について</vt:lpstr>
      <vt:lpstr>２. 申請・届出提出方法</vt:lpstr>
      <vt:lpstr>2.1　申請・届出情報の提出方法について</vt:lpstr>
      <vt:lpstr>2.2　申請・届出情報の提出にあたっての留意事項 </vt:lpstr>
      <vt:lpstr>2.2　申請・届出情報の提出にあたっての留意事項 </vt:lpstr>
      <vt:lpstr>2.2　申請・届出情報の提出にあたっての留意事項</vt:lpstr>
      <vt:lpstr>2.2　申請・届出情報の提出にあたっての留意事項 </vt:lpstr>
      <vt:lpstr>２.３ 指定申請</vt:lpstr>
      <vt:lpstr>２.３ 指定申請</vt:lpstr>
      <vt:lpstr>２.３ 指定申請</vt:lpstr>
      <vt:lpstr>２.３ 指定申請</vt:lpstr>
      <vt:lpstr>２.３ 指定申請</vt:lpstr>
      <vt:lpstr>２.３ 指定申請</vt:lpstr>
      <vt:lpstr>２.３ 指定申請</vt:lpstr>
      <vt:lpstr>２.３ 指定申請</vt:lpstr>
      <vt:lpstr>２.３ 指定申請</vt:lpstr>
      <vt:lpstr>２.３ 指定申請</vt:lpstr>
      <vt:lpstr>２.３ 指定申請</vt:lpstr>
      <vt:lpstr>２.３ 指定申請</vt:lpstr>
      <vt:lpstr>２.３ 指定申請</vt:lpstr>
      <vt:lpstr>２.３ 指定申請</vt:lpstr>
      <vt:lpstr>２.３ 指定申請</vt:lpstr>
      <vt:lpstr>２.３ 指定申請</vt:lpstr>
      <vt:lpstr>２.４ 変更届出</vt:lpstr>
      <vt:lpstr>２.４ 変更届出</vt:lpstr>
      <vt:lpstr>２.４ 変更届出</vt:lpstr>
      <vt:lpstr>２.４ 変更届出</vt:lpstr>
      <vt:lpstr>２.４ 変更届出</vt:lpstr>
      <vt:lpstr>２.４ 変更届出</vt:lpstr>
      <vt:lpstr>２.４ 変更届出</vt:lpstr>
      <vt:lpstr>２.４ 変更届出</vt:lpstr>
      <vt:lpstr>２.４ 変更届出</vt:lpstr>
      <vt:lpstr>２.４ 変更届出</vt:lpstr>
      <vt:lpstr>２.４ 変更届出</vt:lpstr>
      <vt:lpstr>２.４ 変更届出</vt:lpstr>
      <vt:lpstr>２.４ 変更届出</vt:lpstr>
      <vt:lpstr>２.４ 変更届出</vt:lpstr>
      <vt:lpstr>２.４ 変更届出</vt:lpstr>
      <vt:lpstr>２.４ 変更届出</vt:lpstr>
      <vt:lpstr>２.５介護給付費算定に係る体制等に関する届出（加算に関する届出）</vt:lpstr>
      <vt:lpstr>２.５介護給付費算定に係る体制等に関する届出（加算に関する届出）</vt:lpstr>
      <vt:lpstr>２.５介護給付費算定に係る体制等に関する届出（加算に関する届出）</vt:lpstr>
      <vt:lpstr>２.５介護給付費算定に係る体制等に関する届出（加算に関する届出）</vt:lpstr>
      <vt:lpstr>２.５介護給付費算定に係る体制等に関する届出（加算に関する届出）</vt:lpstr>
      <vt:lpstr>２.５介護給付費算定に係る体制等に関する届出（加算に関する届出）</vt:lpstr>
      <vt:lpstr>２.５介護給付費算定に係る体制等に関する届出（加算に関する届出）</vt:lpstr>
      <vt:lpstr>２.６ その他届出（再開、休止・廃止、介護老人保健施設・介護医療院の開設許可事項変更届出等）</vt:lpstr>
      <vt:lpstr>２.６ その他届出（再開、休止・廃止、介護老人保健施設・介護医療院の開設許可事項変更届出等）</vt:lpstr>
      <vt:lpstr>２.６ その他届出（再開、休止・廃止、介護老人保健施設・介護医療院の開設許可事項変更届出等）</vt:lpstr>
      <vt:lpstr>２.６ その他届出（再開、休止・廃止、介護老人保健施設・介護医療院の開設許可事項変更届出等）</vt:lpstr>
      <vt:lpstr>２.６ その他届出（再開、休止・廃止、介護老人保健施設・介護医療院の開設許可事項変更届出等）</vt:lpstr>
      <vt:lpstr>２.６ その他届出（再開、休止・廃止、介護老人保健施設・介護医療院の開設許可事項変更届出等）</vt:lpstr>
      <vt:lpstr>２.６ その他届出（再開、休止・廃止、介護老人保健施設・介護医療院の開設許可事項変更届出等）</vt:lpstr>
      <vt:lpstr>２.６ その他届出（再開、休止・廃止、介護老人保健施設・介護医療院の開設許可事項変更届出等）</vt:lpstr>
      <vt:lpstr>２.６ その他届出（再開、休止・廃止、介護老人保健施設・介護医療院の開設許可事項変更届出等）</vt:lpstr>
      <vt:lpstr>3. 電子申請・届出 </vt:lpstr>
      <vt:lpstr>3.１ 申請・届出結果の確認</vt:lpstr>
      <vt:lpstr>3.１ 申請・届出結果の確認</vt:lpstr>
      <vt:lpstr>3.１ 申請・届出結果の確認</vt:lpstr>
      <vt:lpstr>3.１ 申請・届出結果の確認</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HWU 佐久間 航大</dc:creator>
  <cp:lastModifiedBy>Windows ユーザー</cp:lastModifiedBy>
  <cp:revision>59</cp:revision>
  <cp:lastPrinted>2023-12-26T04:13:02Z</cp:lastPrinted>
  <dcterms:created xsi:type="dcterms:W3CDTF">2023-01-11T07:32:38Z</dcterms:created>
  <dcterms:modified xsi:type="dcterms:W3CDTF">2023-12-28T07:21:46Z</dcterms:modified>
</cp:coreProperties>
</file>