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58" r:id="rId3"/>
    <p:sldId id="262" r:id="rId4"/>
    <p:sldId id="265" r:id="rId5"/>
    <p:sldId id="263" r:id="rId6"/>
    <p:sldId id="266" r:id="rId7"/>
    <p:sldId id="260" r:id="rId8"/>
    <p:sldId id="267" r:id="rId9"/>
    <p:sldId id="269" r:id="rId10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90" autoAdjust="0"/>
  </p:normalViewPr>
  <p:slideViewPr>
    <p:cSldViewPr>
      <p:cViewPr>
        <p:scale>
          <a:sx n="66" d="100"/>
          <a:sy n="66" d="100"/>
        </p:scale>
        <p:origin x="-1512" y="-6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597DE-B61E-4067-848F-7ED1A1CE4944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A4955-D144-47E1-95AD-E7B98ACBB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440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4A4955-D144-47E1-95AD-E7B98ACBBD6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84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45878-044B-4A28-ACBE-A942B2E7F9DF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4496-FF97-4899-80A9-BBAFA50F9162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51ECB-84FF-43C6-BA01-4081CF768085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A249-7805-4E58-9529-656FA896F2F0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002B6-CE31-4267-A690-7EC8F700228A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3E89E-2CB1-4EB5-B4D8-C41F22D71228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55CD-E346-4169-BD93-084F4F11BB6B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FEF4-0516-4E18-9A82-844D666F7F45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DDB2-A20D-4E95-BF83-F2E7D51695C0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4FD4-8F8D-434F-B8E1-5F31E8702309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7DCE-F236-491B-AF57-53277A44BF9B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FED5C-77DB-4141-8CE3-127B115359F7}" type="datetime1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76672" y="1059582"/>
            <a:ext cx="7990656" cy="2072804"/>
          </a:xfrm>
        </p:spPr>
        <p:txBody>
          <a:bodyPr>
            <a:normAutofit/>
          </a:bodyPr>
          <a:lstStyle/>
          <a:p>
            <a:r>
              <a:rPr lang="ja-JP" altLang="en-US" sz="3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過誤申立について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723878"/>
            <a:ext cx="6400800" cy="521196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障害保健福祉課 請求審査グループ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287524" y="3291830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2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>
            <a:noFill/>
            <a:prstDash val="solid"/>
          </a:ln>
        </p:spPr>
        <p:txBody>
          <a:bodyPr>
            <a:normAutofit/>
          </a:bodyPr>
          <a:lstStyle/>
          <a:p>
            <a:pPr algn="l"/>
            <a:r>
              <a:rPr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過誤申立に関する注意事項</a:t>
            </a:r>
            <a:endParaRPr kumimoji="1" lang="ja-JP" altLang="en-US" sz="28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251520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463033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以下の内容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について、課題と対応を確認する。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① 受給者情報の記載誤り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② 過誤申立事由の表記方法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③ 過誤申立の事前調整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参考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過誤申立書の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HP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掲載場所・連絡先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93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 受給者</a:t>
            </a:r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情報の記載誤り</a:t>
            </a:r>
            <a:endParaRPr lang="en-US" altLang="ja-JP" sz="2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535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申立対象者の受給者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番号・氏名の誤り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浜松市以外で支給決定を受けた対象者の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誤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記入など、</a:t>
            </a: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記載内容に誤り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が多発している。</a:t>
            </a: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lang="ja-JP" altLang="en-US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7"/>
          <p:cNvGrpSpPr/>
          <p:nvPr/>
        </p:nvGrpSpPr>
        <p:grpSpPr>
          <a:xfrm>
            <a:off x="627336" y="2539626"/>
            <a:ext cx="7191910" cy="2017638"/>
            <a:chOff x="683568" y="2715766"/>
            <a:chExt cx="7191910" cy="201763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94" r="2485"/>
            <a:stretch/>
          </p:blipFill>
          <p:spPr bwMode="auto">
            <a:xfrm>
              <a:off x="683568" y="2715766"/>
              <a:ext cx="7191910" cy="20176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5" name="正方形/長方形 4"/>
            <p:cNvSpPr/>
            <p:nvPr/>
          </p:nvSpPr>
          <p:spPr>
            <a:xfrm>
              <a:off x="755576" y="4011910"/>
              <a:ext cx="3523947" cy="721494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7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 受給者</a:t>
            </a:r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情報の記載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誤り（今後の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対応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ja-JP" altLang="en-US" sz="2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535041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過誤申立対象者の受給者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番号・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氏名が正しいか、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対象者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が浜松市で支給決定を受けている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受給者証等と照らして確認する。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受給者番号が途中で変更になった場合は、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サービス提供月当時の受給者番号での申立となるため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注意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して取り扱うこと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06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 過誤</a:t>
            </a:r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申立事由の表記方法</a:t>
            </a:r>
            <a:endParaRPr lang="en-US" altLang="ja-JP" sz="2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535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取り下げる理由が明確でないものがある。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「指導グループ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指摘に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よる過誤、監査に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よる取下げ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」等、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過誤の内容が明確でないものは不適切。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/>
          <p:cNvGrpSpPr/>
          <p:nvPr/>
        </p:nvGrpSpPr>
        <p:grpSpPr>
          <a:xfrm>
            <a:off x="755576" y="2582501"/>
            <a:ext cx="7042687" cy="2077480"/>
            <a:chOff x="755576" y="2582501"/>
            <a:chExt cx="7042687" cy="207748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84" r="2437"/>
            <a:stretch/>
          </p:blipFill>
          <p:spPr bwMode="auto">
            <a:xfrm>
              <a:off x="755576" y="2582501"/>
              <a:ext cx="7042687" cy="1945630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6" name="正方形/長方形 5"/>
            <p:cNvSpPr/>
            <p:nvPr/>
          </p:nvSpPr>
          <p:spPr>
            <a:xfrm>
              <a:off x="5076056" y="3736042"/>
              <a:ext cx="2550302" cy="923939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09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 過誤申立事由の表記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方法</a:t>
            </a:r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対応）</a:t>
            </a:r>
            <a:endParaRPr lang="en-US" altLang="ja-JP" sz="2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535041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取り下げる事由を明確に記載する。</a:t>
            </a: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例）○○加算取消（減額）、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　□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□の算定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漏れのため再請求（増額）　など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申立事由コードや申立事由の記載方法に不明点がある</a:t>
            </a: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400050" lvl="1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場合、事前に請求審査グループへ確認すること。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35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過誤の事前調整</a:t>
            </a:r>
            <a:endParaRPr kumimoji="1" lang="ja-JP" altLang="en-US" sz="2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535041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提供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月が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古い分について過誤を行う場合、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過誤の申立てを遡ることができる期間に制限があり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申立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の途中で処理が出来なくなる可能性がある。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一度で大量の過誤申立をおこない、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取り下げる額が通常の請求分を上回ってしまったため、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過誤が処理出来ない事例が発生した。</a:t>
            </a:r>
            <a:endParaRPr lang="ja-JP" altLang="en-US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5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lang="ja-JP" altLang="en-US" sz="2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過誤の事前調整（対応）</a:t>
            </a:r>
            <a:endParaRPr kumimoji="1" lang="ja-JP" altLang="en-US" sz="2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816424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過誤申立のサービス提供月が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年以上遡る場合、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事前に請求審査グループと調整をおこなう。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申請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時点で遡ることができる期間を確認し、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今後の過誤申立の方法について対応を検討する。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一度で大量の過誤申立を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おこなう場合は、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取下げ金額が請求金額を上回ることが無いよう調整する。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金額は事業所で管理すること。</a:t>
            </a:r>
            <a:endParaRPr lang="en-US" altLang="ja-JP" sz="24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49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参考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過誤申立書の</a:t>
            </a:r>
            <a:r>
              <a:rPr lang="en-US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HP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掲載場所・連絡先</a:t>
            </a:r>
            <a:endParaRPr lang="en-US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960440"/>
          </a:xfrm>
        </p:spPr>
        <p:txBody>
          <a:bodyPr>
            <a:normAutofit/>
          </a:bodyPr>
          <a:lstStyle/>
          <a:p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過誤申立書の書式</a:t>
            </a:r>
            <a:endParaRPr lang="en-US" altLang="ja-JP" sz="2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浜松市ホームページ ＞ 産業・創業ビジネス</a:t>
            </a:r>
            <a:endParaRPr lang="en-US" altLang="ja-JP" sz="2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＞ 福祉・介護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＞ 障害福祉サービス事業者の皆様へ</a:t>
            </a:r>
            <a:endParaRPr lang="en-US" altLang="ja-JP" sz="2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＞ 様式集 ＞ </a:t>
            </a:r>
            <a:r>
              <a:rPr lang="en-US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1.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障害者自立支援給付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関係 ＞</a:t>
            </a:r>
            <a:endParaRPr lang="en-US" altLang="ja-JP" sz="2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障害者自立支援給付費等過誤（取下げ）申立書</a:t>
            </a:r>
            <a:endParaRPr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1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  </a:t>
            </a:r>
            <a:r>
              <a:rPr lang="en-US" altLang="ja-JP" sz="1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en-US" altLang="ja-JP" sz="16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http://www.city.hamamatsu.shizuoka.jp/syoghuku/welfare/jiritu/joho.html)</a:t>
            </a:r>
          </a:p>
          <a:p>
            <a:pPr marL="0" indent="0">
              <a:buNone/>
            </a:pP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過誤についての連絡先</a:t>
            </a:r>
            <a:endParaRPr lang="en-US" altLang="ja-JP" sz="2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 浜松市役所　障害保健福祉課　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請求審査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グループ</a:t>
            </a:r>
            <a:endParaRPr lang="en-US" altLang="ja-JP" sz="2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en-US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 Tel: 053-457-2863  </a:t>
            </a:r>
          </a:p>
          <a:p>
            <a:pPr marL="0" indent="0">
              <a:buNone/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E-mail: syoghuku@city.hamamatsu.shizuoka.jp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46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215</Words>
  <Application>Microsoft Office PowerPoint</Application>
  <PresentationFormat>画面に合わせる (16:9)</PresentationFormat>
  <Paragraphs>72</Paragraphs>
  <Slides>9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テーマ</vt:lpstr>
      <vt:lpstr>過誤申立について</vt:lpstr>
      <vt:lpstr>過誤申立に関する注意事項</vt:lpstr>
      <vt:lpstr>① 受給者情報の記載誤り</vt:lpstr>
      <vt:lpstr>① 受給者情報の記載誤り（今後の対応）</vt:lpstr>
      <vt:lpstr>② 過誤申立事由の表記方法</vt:lpstr>
      <vt:lpstr>② 過誤申立事由の表記方法（対応）</vt:lpstr>
      <vt:lpstr>③ 過誤の事前調整</vt:lpstr>
      <vt:lpstr>③ 過誤の事前調整（対応）</vt:lpstr>
      <vt:lpstr>【参考】過誤申立書のHP掲載場所・連絡先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放課後等デイサービスの短時間サービス提供の取扱いについて</dc:title>
  <dc:creator>H3967</dc:creator>
  <cp:lastModifiedBy>Windows ユーザー</cp:lastModifiedBy>
  <cp:revision>29</cp:revision>
  <dcterms:created xsi:type="dcterms:W3CDTF">2022-03-14T02:42:13Z</dcterms:created>
  <dcterms:modified xsi:type="dcterms:W3CDTF">2022-03-17T06:41:31Z</dcterms:modified>
</cp:coreProperties>
</file>